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Raleway"/>
      <p:regular r:id="rId22"/>
      <p:bold r:id="rId23"/>
      <p:italic r:id="rId24"/>
      <p:boldItalic r:id="rId25"/>
    </p:embeddedFont>
    <p:embeddedFont>
      <p:font typeface="Roboto"/>
      <p:regular r:id="rId26"/>
      <p:bold r:id="rId27"/>
      <p:italic r:id="rId28"/>
      <p:boldItalic r:id="rId29"/>
    </p:embeddedFont>
    <p:embeddedFont>
      <p:font typeface="Helvetica Neue"/>
      <p:regular r:id="rId30"/>
      <p:bold r:id="rId31"/>
      <p:italic r:id="rId32"/>
      <p:boldItalic r:id="rId33"/>
    </p:embeddedFon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44E7512-C3BE-478C-84B7-3E4C6545FB8B}">
  <a:tblStyle styleId="{644E7512-C3BE-478C-84B7-3E4C6545FB8B}"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16AB96D0-F9C3-4780-837B-8575BC27FD34}" styleName="Table_1">
    <a:wholeTbl>
      <a:tcTxStyle b="off" i="off">
        <a:font>
          <a:latin typeface="等线"/>
          <a:ea typeface="等线"/>
          <a:cs typeface="等线"/>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等线"/>
          <a:ea typeface="等线"/>
          <a:cs typeface="等线"/>
        </a:font>
        <a:schemeClr val="lt1"/>
      </a:tcTxStyle>
      <a:tcStyle>
        <a:fill>
          <a:solidFill>
            <a:schemeClr val="accent1"/>
          </a:solidFill>
        </a:fill>
      </a:tcStyle>
    </a:lastCol>
    <a:firstCol>
      <a:tcTxStyle b="on" i="off">
        <a:font>
          <a:latin typeface="等线"/>
          <a:ea typeface="等线"/>
          <a:cs typeface="等线"/>
        </a:font>
        <a:schemeClr val="lt1"/>
      </a:tcTxStyle>
      <a:tcStyle>
        <a:fill>
          <a:solidFill>
            <a:schemeClr val="accent1"/>
          </a:solidFill>
        </a:fill>
      </a:tcStyle>
    </a:firstCol>
    <a:lastRow>
      <a:tcTxStyle b="on" i="off">
        <a:font>
          <a:latin typeface="等线"/>
          <a:ea typeface="等线"/>
          <a:cs typeface="等线"/>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等线"/>
          <a:ea typeface="等线"/>
          <a:cs typeface="等线"/>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8BC9D99E-B889-4577-BFED-1E01A3F7520B}" styleName="Table_2">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aleway-regular.fntdata"/><Relationship Id="rId21" Type="http://schemas.openxmlformats.org/officeDocument/2006/relationships/slide" Target="slides/slide16.xml"/><Relationship Id="rId24" Type="http://schemas.openxmlformats.org/officeDocument/2006/relationships/font" Target="fonts/Raleway-italic.fntdata"/><Relationship Id="rId23" Type="http://schemas.openxmlformats.org/officeDocument/2006/relationships/font" Target="fonts/Raleway-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regular.fntdata"/><Relationship Id="rId25" Type="http://schemas.openxmlformats.org/officeDocument/2006/relationships/font" Target="fonts/Raleway-boldItalic.fntdata"/><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HelveticaNeue-bold.fntdata"/><Relationship Id="rId30" Type="http://schemas.openxmlformats.org/officeDocument/2006/relationships/font" Target="fonts/HelveticaNeue-regular.fntdata"/><Relationship Id="rId11" Type="http://schemas.openxmlformats.org/officeDocument/2006/relationships/slide" Target="slides/slide6.xml"/><Relationship Id="rId33" Type="http://schemas.openxmlformats.org/officeDocument/2006/relationships/font" Target="fonts/HelveticaNeue-boldItalic.fntdata"/><Relationship Id="rId10" Type="http://schemas.openxmlformats.org/officeDocument/2006/relationships/slide" Target="slides/slide5.xml"/><Relationship Id="rId32" Type="http://schemas.openxmlformats.org/officeDocument/2006/relationships/font" Target="fonts/HelveticaNeue-italic.fntdata"/><Relationship Id="rId13" Type="http://schemas.openxmlformats.org/officeDocument/2006/relationships/slide" Target="slides/slide8.xml"/><Relationship Id="rId35" Type="http://schemas.openxmlformats.org/officeDocument/2006/relationships/font" Target="fonts/OpenSans-bold.fntdata"/><Relationship Id="rId12" Type="http://schemas.openxmlformats.org/officeDocument/2006/relationships/slide" Target="slides/slide7.xml"/><Relationship Id="rId34" Type="http://schemas.openxmlformats.org/officeDocument/2006/relationships/font" Target="fonts/OpenSans-regular.fntdata"/><Relationship Id="rId15" Type="http://schemas.openxmlformats.org/officeDocument/2006/relationships/slide" Target="slides/slide10.xml"/><Relationship Id="rId37" Type="http://schemas.openxmlformats.org/officeDocument/2006/relationships/font" Target="fonts/OpenSans-boldItalic.fntdata"/><Relationship Id="rId14" Type="http://schemas.openxmlformats.org/officeDocument/2006/relationships/slide" Target="slides/slide9.xml"/><Relationship Id="rId36" Type="http://schemas.openxmlformats.org/officeDocument/2006/relationships/font" Target="fonts/OpenSans-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35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35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35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35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35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35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35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35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35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35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35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35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35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35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35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35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35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35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35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35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35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35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35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35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 name="Google Shape;4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48aee508c6_0_1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g248aee508c6_0_1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479273c7a7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g2479273c7a7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45281840a9_1_7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g245281840a9_1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45281840a9_1_8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g245281840a9_1_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48b402ec62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g248b402ec6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 name="Google Shape;5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 name="Google Shape;6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48aee508c6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7" name="Google Shape;77;g248aee508c6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 name="Google Shape;78;g248aee508c6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48aee508c6_1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48aee508c6_1_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g248aee508c6_1_3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48aee508c6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g248aee508c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48aee508c6_0_9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g248aee508c6_0_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7.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ure_Blank">
  <p:cSld name="1_Pure_Blank">
    <p:spTree>
      <p:nvGrpSpPr>
        <p:cNvPr id="10" name="Shape 10"/>
        <p:cNvGrpSpPr/>
        <p:nvPr/>
      </p:nvGrpSpPr>
      <p:grpSpPr>
        <a:xfrm>
          <a:off x="0" y="0"/>
          <a:ext cx="0" cy="0"/>
          <a:chOff x="0" y="0"/>
          <a:chExt cx="0" cy="0"/>
        </a:xfrm>
      </p:grpSpPr>
      <p:pic>
        <p:nvPicPr>
          <p:cNvPr id="11" name="Google Shape;11;p2"/>
          <p:cNvPicPr preferRelativeResize="0"/>
          <p:nvPr/>
        </p:nvPicPr>
        <p:blipFill rotWithShape="1">
          <a:blip r:embed="rId2">
            <a:alphaModFix/>
          </a:blip>
          <a:srcRect b="0" l="25103" r="25419" t="0"/>
          <a:stretch/>
        </p:blipFill>
        <p:spPr>
          <a:xfrm>
            <a:off x="4501662" y="205225"/>
            <a:ext cx="4433864" cy="4733100"/>
          </a:xfrm>
          <a:prstGeom prst="round2SameRect">
            <a:avLst>
              <a:gd fmla="val 16667" name="adj1"/>
              <a:gd fmla="val 0" name="adj2"/>
            </a:avLst>
          </a:prstGeom>
          <a:noFill/>
          <a:ln>
            <a:noFill/>
          </a:ln>
        </p:spPr>
      </p:pic>
      <p:sp>
        <p:nvSpPr>
          <p:cNvPr id="12" name="Google Shape;12;p2"/>
          <p:cNvSpPr/>
          <p:nvPr/>
        </p:nvSpPr>
        <p:spPr>
          <a:xfrm rot="10800000">
            <a:off x="208475" y="205175"/>
            <a:ext cx="4367400" cy="4730700"/>
          </a:xfrm>
          <a:prstGeom prst="round1Rect">
            <a:avLst>
              <a:gd fmla="val 5347" name="adj"/>
            </a:avLst>
          </a:prstGeom>
          <a:solidFill>
            <a:srgbClr val="E95F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Veolia.png" id="13" name="Google Shape;13;p2"/>
          <p:cNvPicPr preferRelativeResize="0"/>
          <p:nvPr/>
        </p:nvPicPr>
        <p:blipFill rotWithShape="1">
          <a:blip r:embed="rId3">
            <a:alphaModFix/>
          </a:blip>
          <a:srcRect b="0" l="0" r="0" t="0"/>
          <a:stretch/>
        </p:blipFill>
        <p:spPr>
          <a:xfrm>
            <a:off x="-1" y="139039"/>
            <a:ext cx="9144001" cy="582914"/>
          </a:xfrm>
          <a:prstGeom prst="rect">
            <a:avLst/>
          </a:prstGeom>
          <a:noFill/>
          <a:ln>
            <a:noFill/>
          </a:ln>
        </p:spPr>
      </p:pic>
      <p:pic>
        <p:nvPicPr>
          <p:cNvPr id="14" name="Google Shape;14;p2"/>
          <p:cNvPicPr preferRelativeResize="0"/>
          <p:nvPr/>
        </p:nvPicPr>
        <p:blipFill rotWithShape="1">
          <a:blip r:embed="rId4">
            <a:alphaModFix/>
          </a:blip>
          <a:srcRect b="0" l="0" r="0" t="0"/>
          <a:stretch/>
        </p:blipFill>
        <p:spPr>
          <a:xfrm>
            <a:off x="788439" y="994526"/>
            <a:ext cx="1276749" cy="1276749"/>
          </a:xfrm>
          <a:prstGeom prst="rect">
            <a:avLst/>
          </a:prstGeom>
          <a:noFill/>
          <a:ln>
            <a:noFill/>
          </a:ln>
        </p:spPr>
      </p:pic>
      <p:sp>
        <p:nvSpPr>
          <p:cNvPr id="15" name="Google Shape;15;p2"/>
          <p:cNvSpPr/>
          <p:nvPr/>
        </p:nvSpPr>
        <p:spPr>
          <a:xfrm>
            <a:off x="427162" y="2682998"/>
            <a:ext cx="80400" cy="1113000"/>
          </a:xfrm>
          <a:prstGeom prst="roundRect">
            <a:avLst>
              <a:gd fmla="val 49888" name="adj"/>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Helvetica Neue"/>
              <a:buNone/>
            </a:pPr>
            <a:r>
              <a:t/>
            </a:r>
            <a:endParaRPr b="1" i="0" sz="1000" u="none" cap="none" strike="noStrike">
              <a:solidFill>
                <a:srgbClr val="FFFFFF"/>
              </a:solidFill>
              <a:latin typeface="Helvetica Neue"/>
              <a:ea typeface="Helvetica Neue"/>
              <a:cs typeface="Helvetica Neue"/>
              <a:sym typeface="Helvetica Neue"/>
            </a:endParaRPr>
          </a:p>
        </p:txBody>
      </p:sp>
      <p:pic>
        <p:nvPicPr>
          <p:cNvPr id="16" name="Google Shape;16;p2"/>
          <p:cNvPicPr preferRelativeResize="0"/>
          <p:nvPr/>
        </p:nvPicPr>
        <p:blipFill rotWithShape="1">
          <a:blip r:embed="rId5">
            <a:alphaModFix/>
          </a:blip>
          <a:srcRect b="0" l="0" r="0" t="0"/>
          <a:stretch/>
        </p:blipFill>
        <p:spPr>
          <a:xfrm>
            <a:off x="2645153" y="994526"/>
            <a:ext cx="1052685" cy="1276750"/>
          </a:xfrm>
          <a:prstGeom prst="rect">
            <a:avLst/>
          </a:prstGeom>
          <a:noFill/>
          <a:ln>
            <a:noFill/>
          </a:ln>
        </p:spPr>
      </p:pic>
      <p:pic>
        <p:nvPicPr>
          <p:cNvPr id="17" name="Google Shape;17;p2"/>
          <p:cNvPicPr preferRelativeResize="0"/>
          <p:nvPr/>
        </p:nvPicPr>
        <p:blipFill rotWithShape="1">
          <a:blip r:embed="rId6">
            <a:alphaModFix/>
          </a:blip>
          <a:srcRect b="0" l="0" r="0" t="0"/>
          <a:stretch/>
        </p:blipFill>
        <p:spPr>
          <a:xfrm>
            <a:off x="4066882" y="330852"/>
            <a:ext cx="1010235" cy="25446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p:cSld name="1_Slide 2">
    <p:spTree>
      <p:nvGrpSpPr>
        <p:cNvPr id="18" name="Shape 18"/>
        <p:cNvGrpSpPr/>
        <p:nvPr/>
      </p:nvGrpSpPr>
      <p:grpSpPr>
        <a:xfrm>
          <a:off x="0" y="0"/>
          <a:ext cx="0" cy="0"/>
          <a:chOff x="0" y="0"/>
          <a:chExt cx="0" cy="0"/>
        </a:xfrm>
      </p:grpSpPr>
      <p:sp>
        <p:nvSpPr>
          <p:cNvPr id="19" name="Google Shape;19;p3"/>
          <p:cNvSpPr/>
          <p:nvPr/>
        </p:nvSpPr>
        <p:spPr>
          <a:xfrm>
            <a:off x="213963" y="219662"/>
            <a:ext cx="8668310" cy="452760"/>
          </a:xfrm>
          <a:prstGeom prst="round2DiagRect">
            <a:avLst>
              <a:gd fmla="val 16667" name="adj1"/>
              <a:gd fmla="val 0" name="adj2"/>
            </a:avLst>
          </a:prstGeom>
          <a:solidFill>
            <a:srgbClr val="E85F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FFFFF"/>
              </a:buClr>
              <a:buSzPts val="1400"/>
              <a:buFont typeface="Calibri"/>
              <a:buNone/>
            </a:pPr>
            <a:r>
              <a:t/>
            </a:r>
            <a:endParaRPr b="1" i="0" sz="1350" u="none" cap="none" strike="noStrike">
              <a:solidFill>
                <a:srgbClr val="FFFFFF"/>
              </a:solidFill>
              <a:latin typeface="Arial"/>
              <a:ea typeface="Arial"/>
              <a:cs typeface="Arial"/>
              <a:sym typeface="Arial"/>
            </a:endParaRPr>
          </a:p>
        </p:txBody>
      </p:sp>
      <p:sp>
        <p:nvSpPr>
          <p:cNvPr id="20" name="Google Shape;20;p3"/>
          <p:cNvSpPr txBox="1"/>
          <p:nvPr>
            <p:ph type="title"/>
          </p:nvPr>
        </p:nvSpPr>
        <p:spPr>
          <a:xfrm>
            <a:off x="213964" y="219662"/>
            <a:ext cx="8668310" cy="452760"/>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lt1"/>
              </a:buClr>
              <a:buSzPts val="2000"/>
              <a:buFont typeface="Calibri"/>
              <a:buNone/>
              <a:defRPr b="1" i="0" sz="2000" u="none" cap="none" strike="noStrike">
                <a:solidFill>
                  <a:schemeClr val="lt1"/>
                </a:solidFill>
                <a:latin typeface="Calibri"/>
                <a:ea typeface="Calibri"/>
                <a:cs typeface="Calibri"/>
                <a:sym typeface="Calibri"/>
              </a:defRPr>
            </a:lvl1pPr>
            <a:lvl2pPr lvl="1" rtl="0">
              <a:spcBef>
                <a:spcPts val="0"/>
              </a:spcBef>
              <a:spcAft>
                <a:spcPts val="0"/>
              </a:spcAft>
              <a:buSzPts val="2000"/>
              <a:buFont typeface="Arial"/>
              <a:buNone/>
              <a:defRPr b="1" sz="2000"/>
            </a:lvl2pPr>
            <a:lvl3pPr lvl="2" rtl="0">
              <a:spcBef>
                <a:spcPts val="0"/>
              </a:spcBef>
              <a:spcAft>
                <a:spcPts val="0"/>
              </a:spcAft>
              <a:buSzPts val="2000"/>
              <a:buFont typeface="Arial"/>
              <a:buNone/>
              <a:defRPr b="1" sz="2000"/>
            </a:lvl3pPr>
            <a:lvl4pPr lvl="3" rtl="0">
              <a:spcBef>
                <a:spcPts val="0"/>
              </a:spcBef>
              <a:spcAft>
                <a:spcPts val="0"/>
              </a:spcAft>
              <a:buSzPts val="2000"/>
              <a:buFont typeface="Arial"/>
              <a:buNone/>
              <a:defRPr b="1" sz="2000"/>
            </a:lvl4pPr>
            <a:lvl5pPr lvl="4" rtl="0">
              <a:spcBef>
                <a:spcPts val="0"/>
              </a:spcBef>
              <a:spcAft>
                <a:spcPts val="0"/>
              </a:spcAft>
              <a:buSzPts val="2000"/>
              <a:buFont typeface="Arial"/>
              <a:buNone/>
              <a:defRPr b="1" sz="2000"/>
            </a:lvl5pPr>
            <a:lvl6pPr lvl="5" rtl="0">
              <a:spcBef>
                <a:spcPts val="0"/>
              </a:spcBef>
              <a:spcAft>
                <a:spcPts val="0"/>
              </a:spcAft>
              <a:buSzPts val="2000"/>
              <a:buFont typeface="Arial"/>
              <a:buNone/>
              <a:defRPr b="1" sz="2000"/>
            </a:lvl6pPr>
            <a:lvl7pPr lvl="6" rtl="0">
              <a:spcBef>
                <a:spcPts val="0"/>
              </a:spcBef>
              <a:spcAft>
                <a:spcPts val="0"/>
              </a:spcAft>
              <a:buSzPts val="2000"/>
              <a:buFont typeface="Arial"/>
              <a:buNone/>
              <a:defRPr b="1" sz="2000"/>
            </a:lvl7pPr>
            <a:lvl8pPr lvl="7" rtl="0">
              <a:spcBef>
                <a:spcPts val="0"/>
              </a:spcBef>
              <a:spcAft>
                <a:spcPts val="0"/>
              </a:spcAft>
              <a:buSzPts val="2000"/>
              <a:buFont typeface="Arial"/>
              <a:buNone/>
              <a:defRPr b="1" sz="2000"/>
            </a:lvl8pPr>
            <a:lvl9pPr lvl="8" rtl="0">
              <a:spcBef>
                <a:spcPts val="0"/>
              </a:spcBef>
              <a:spcAft>
                <a:spcPts val="0"/>
              </a:spcAft>
              <a:buSzPts val="2000"/>
              <a:buFont typeface="Arial"/>
              <a:buNone/>
              <a:defRPr b="1" sz="2000"/>
            </a:lvl9pPr>
          </a:lstStyle>
          <a:p/>
        </p:txBody>
      </p:sp>
      <p:pic>
        <p:nvPicPr>
          <p:cNvPr id="21" name="Google Shape;21;p3"/>
          <p:cNvPicPr preferRelativeResize="0"/>
          <p:nvPr/>
        </p:nvPicPr>
        <p:blipFill rotWithShape="1">
          <a:blip r:embed="rId2">
            <a:alphaModFix/>
          </a:blip>
          <a:srcRect b="0" l="0" r="75249" t="0"/>
          <a:stretch/>
        </p:blipFill>
        <p:spPr>
          <a:xfrm>
            <a:off x="213965" y="4892875"/>
            <a:ext cx="133954" cy="136324"/>
          </a:xfrm>
          <a:prstGeom prst="rect">
            <a:avLst/>
          </a:prstGeom>
          <a:noFill/>
          <a:ln>
            <a:noFill/>
          </a:ln>
        </p:spPr>
      </p:pic>
      <p:sp>
        <p:nvSpPr>
          <p:cNvPr id="22" name="Google Shape;22;p3"/>
          <p:cNvSpPr txBox="1"/>
          <p:nvPr/>
        </p:nvSpPr>
        <p:spPr>
          <a:xfrm>
            <a:off x="297816" y="4861009"/>
            <a:ext cx="1491114" cy="215444"/>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i="0" lang="en-US" sz="800">
                <a:solidFill>
                  <a:schemeClr val="dk1"/>
                </a:solidFill>
                <a:latin typeface="Arial"/>
                <a:ea typeface="Arial"/>
                <a:cs typeface="Arial"/>
                <a:sym typeface="Arial"/>
              </a:rPr>
              <a:t>Veolia – Cyber Security Asia</a:t>
            </a:r>
            <a:endParaRPr i="0" sz="800">
              <a:solidFill>
                <a:schemeClr val="dk1"/>
              </a:solidFill>
              <a:latin typeface="Arial"/>
              <a:ea typeface="Arial"/>
              <a:cs typeface="Arial"/>
              <a:sym typeface="Arial"/>
            </a:endParaRPr>
          </a:p>
        </p:txBody>
      </p:sp>
      <p:sp>
        <p:nvSpPr>
          <p:cNvPr id="23" name="Google Shape;23;p3"/>
          <p:cNvSpPr txBox="1"/>
          <p:nvPr/>
        </p:nvSpPr>
        <p:spPr>
          <a:xfrm>
            <a:off x="8670700" y="4853315"/>
            <a:ext cx="309700" cy="215444"/>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fld id="{00000000-1234-1234-1234-123412341234}" type="slidenum">
              <a:rPr i="0" lang="en-US" sz="800">
                <a:solidFill>
                  <a:schemeClr val="dk1"/>
                </a:solidFill>
                <a:latin typeface="Arial"/>
                <a:ea typeface="Arial"/>
                <a:cs typeface="Arial"/>
                <a:sym typeface="Arial"/>
              </a:rPr>
              <a:t>‹#›</a:t>
            </a:fld>
            <a:endParaRPr i="0" sz="800">
              <a:solidFill>
                <a:schemeClr val="dk1"/>
              </a:solidFill>
              <a:latin typeface="Arial"/>
              <a:ea typeface="Arial"/>
              <a:cs typeface="Arial"/>
              <a:sym typeface="Arial"/>
            </a:endParaRPr>
          </a:p>
        </p:txBody>
      </p:sp>
      <p:pic>
        <p:nvPicPr>
          <p:cNvPr id="24" name="Google Shape;24;p3"/>
          <p:cNvPicPr preferRelativeResize="0"/>
          <p:nvPr/>
        </p:nvPicPr>
        <p:blipFill rotWithShape="1">
          <a:blip r:embed="rId3">
            <a:alphaModFix/>
          </a:blip>
          <a:srcRect b="0" l="0" r="0" t="0"/>
          <a:stretch/>
        </p:blipFill>
        <p:spPr>
          <a:xfrm>
            <a:off x="7573617" y="293042"/>
            <a:ext cx="1214820" cy="306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p:cSld name="Slide 2">
    <p:spTree>
      <p:nvGrpSpPr>
        <p:cNvPr id="25" name="Shape 25"/>
        <p:cNvGrpSpPr/>
        <p:nvPr/>
      </p:nvGrpSpPr>
      <p:grpSpPr>
        <a:xfrm>
          <a:off x="0" y="0"/>
          <a:ext cx="0" cy="0"/>
          <a:chOff x="0" y="0"/>
          <a:chExt cx="0" cy="0"/>
        </a:xfrm>
      </p:grpSpPr>
      <p:sp>
        <p:nvSpPr>
          <p:cNvPr id="26" name="Google Shape;26;p4"/>
          <p:cNvSpPr/>
          <p:nvPr/>
        </p:nvSpPr>
        <p:spPr>
          <a:xfrm>
            <a:off x="213963" y="219662"/>
            <a:ext cx="8668310" cy="452760"/>
          </a:xfrm>
          <a:prstGeom prst="round2DiagRect">
            <a:avLst>
              <a:gd fmla="val 16667" name="adj1"/>
              <a:gd fmla="val 0" name="adj2"/>
            </a:avLst>
          </a:prstGeom>
          <a:solidFill>
            <a:srgbClr val="E85F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FFFFF"/>
              </a:buClr>
              <a:buSzPts val="1400"/>
              <a:buFont typeface="Calibri"/>
              <a:buNone/>
            </a:pPr>
            <a:r>
              <a:t/>
            </a:r>
            <a:endParaRPr b="1" i="0" sz="1350" u="none" cap="none" strike="noStrike">
              <a:solidFill>
                <a:srgbClr val="FFFFFF"/>
              </a:solidFill>
              <a:latin typeface="Arial"/>
              <a:ea typeface="Arial"/>
              <a:cs typeface="Arial"/>
              <a:sym typeface="Arial"/>
            </a:endParaRPr>
          </a:p>
        </p:txBody>
      </p:sp>
      <p:sp>
        <p:nvSpPr>
          <p:cNvPr id="27" name="Google Shape;27;p4"/>
          <p:cNvSpPr txBox="1"/>
          <p:nvPr>
            <p:ph type="title"/>
          </p:nvPr>
        </p:nvSpPr>
        <p:spPr>
          <a:xfrm>
            <a:off x="213964" y="219662"/>
            <a:ext cx="8668310" cy="452760"/>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lt1"/>
              </a:buClr>
              <a:buSzPts val="2000"/>
              <a:buFont typeface="Calibri"/>
              <a:buNone/>
              <a:defRPr b="1" i="0" sz="2000" u="none" cap="none" strike="noStrike">
                <a:solidFill>
                  <a:schemeClr val="lt1"/>
                </a:solidFill>
                <a:latin typeface="Calibri"/>
                <a:ea typeface="Calibri"/>
                <a:cs typeface="Calibri"/>
                <a:sym typeface="Calibri"/>
              </a:defRPr>
            </a:lvl1pPr>
            <a:lvl2pPr lvl="1" rtl="0">
              <a:spcBef>
                <a:spcPts val="0"/>
              </a:spcBef>
              <a:spcAft>
                <a:spcPts val="0"/>
              </a:spcAft>
              <a:buSzPts val="2000"/>
              <a:buFont typeface="Arial"/>
              <a:buNone/>
              <a:defRPr b="1" sz="2000"/>
            </a:lvl2pPr>
            <a:lvl3pPr lvl="2" rtl="0">
              <a:spcBef>
                <a:spcPts val="0"/>
              </a:spcBef>
              <a:spcAft>
                <a:spcPts val="0"/>
              </a:spcAft>
              <a:buSzPts val="2000"/>
              <a:buFont typeface="Arial"/>
              <a:buNone/>
              <a:defRPr b="1" sz="2000"/>
            </a:lvl3pPr>
            <a:lvl4pPr lvl="3" rtl="0">
              <a:spcBef>
                <a:spcPts val="0"/>
              </a:spcBef>
              <a:spcAft>
                <a:spcPts val="0"/>
              </a:spcAft>
              <a:buSzPts val="2000"/>
              <a:buFont typeface="Arial"/>
              <a:buNone/>
              <a:defRPr b="1" sz="2000"/>
            </a:lvl4pPr>
            <a:lvl5pPr lvl="4" rtl="0">
              <a:spcBef>
                <a:spcPts val="0"/>
              </a:spcBef>
              <a:spcAft>
                <a:spcPts val="0"/>
              </a:spcAft>
              <a:buSzPts val="2000"/>
              <a:buFont typeface="Arial"/>
              <a:buNone/>
              <a:defRPr b="1" sz="2000"/>
            </a:lvl5pPr>
            <a:lvl6pPr lvl="5" rtl="0">
              <a:spcBef>
                <a:spcPts val="0"/>
              </a:spcBef>
              <a:spcAft>
                <a:spcPts val="0"/>
              </a:spcAft>
              <a:buSzPts val="2000"/>
              <a:buFont typeface="Arial"/>
              <a:buNone/>
              <a:defRPr b="1" sz="2000"/>
            </a:lvl6pPr>
            <a:lvl7pPr lvl="6" rtl="0">
              <a:spcBef>
                <a:spcPts val="0"/>
              </a:spcBef>
              <a:spcAft>
                <a:spcPts val="0"/>
              </a:spcAft>
              <a:buSzPts val="2000"/>
              <a:buFont typeface="Arial"/>
              <a:buNone/>
              <a:defRPr b="1" sz="2000"/>
            </a:lvl7pPr>
            <a:lvl8pPr lvl="7" rtl="0">
              <a:spcBef>
                <a:spcPts val="0"/>
              </a:spcBef>
              <a:spcAft>
                <a:spcPts val="0"/>
              </a:spcAft>
              <a:buSzPts val="2000"/>
              <a:buFont typeface="Arial"/>
              <a:buNone/>
              <a:defRPr b="1" sz="2000"/>
            </a:lvl8pPr>
            <a:lvl9pPr lvl="8" rtl="0">
              <a:spcBef>
                <a:spcPts val="0"/>
              </a:spcBef>
              <a:spcAft>
                <a:spcPts val="0"/>
              </a:spcAft>
              <a:buSzPts val="2000"/>
              <a:buFont typeface="Arial"/>
              <a:buNone/>
              <a:defRPr b="1" sz="2000"/>
            </a:lvl9pPr>
          </a:lstStyle>
          <a:p/>
        </p:txBody>
      </p:sp>
      <p:pic>
        <p:nvPicPr>
          <p:cNvPr id="28" name="Google Shape;28;p4"/>
          <p:cNvPicPr preferRelativeResize="0"/>
          <p:nvPr/>
        </p:nvPicPr>
        <p:blipFill rotWithShape="1">
          <a:blip r:embed="rId2">
            <a:alphaModFix/>
          </a:blip>
          <a:srcRect b="0" l="0" r="0" t="0"/>
          <a:stretch/>
        </p:blipFill>
        <p:spPr>
          <a:xfrm>
            <a:off x="7573617" y="293042"/>
            <a:ext cx="1214820" cy="306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p:cSld name="1_Slide 2 2">
    <p:spTree>
      <p:nvGrpSpPr>
        <p:cNvPr id="29" name="Shape 29"/>
        <p:cNvGrpSpPr/>
        <p:nvPr/>
      </p:nvGrpSpPr>
      <p:grpSpPr>
        <a:xfrm>
          <a:off x="0" y="0"/>
          <a:ext cx="0" cy="0"/>
          <a:chOff x="0" y="0"/>
          <a:chExt cx="0" cy="0"/>
        </a:xfrm>
      </p:grpSpPr>
      <p:sp>
        <p:nvSpPr>
          <p:cNvPr id="30" name="Google Shape;30;p5"/>
          <p:cNvSpPr/>
          <p:nvPr/>
        </p:nvSpPr>
        <p:spPr>
          <a:xfrm>
            <a:off x="213965" y="219662"/>
            <a:ext cx="8668310" cy="452760"/>
          </a:xfrm>
          <a:prstGeom prst="rect">
            <a:avLst/>
          </a:prstGeom>
          <a:solidFill>
            <a:srgbClr val="E95F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1" name="Google Shape;31;p5"/>
          <p:cNvSpPr txBox="1"/>
          <p:nvPr>
            <p:ph type="title"/>
          </p:nvPr>
        </p:nvSpPr>
        <p:spPr>
          <a:xfrm>
            <a:off x="213964" y="219662"/>
            <a:ext cx="8668310" cy="452760"/>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lt1"/>
              </a:buClr>
              <a:buSzPts val="2000"/>
              <a:buFont typeface="Calibri"/>
              <a:buNone/>
              <a:defRPr b="1" i="0" sz="2000" u="none" cap="none" strike="noStrike">
                <a:solidFill>
                  <a:schemeClr val="lt1"/>
                </a:solidFill>
                <a:latin typeface="Calibri"/>
                <a:ea typeface="Calibri"/>
                <a:cs typeface="Calibri"/>
                <a:sym typeface="Calibri"/>
              </a:defRPr>
            </a:lvl1pPr>
            <a:lvl2pPr lvl="1" rtl="0">
              <a:spcBef>
                <a:spcPts val="0"/>
              </a:spcBef>
              <a:spcAft>
                <a:spcPts val="0"/>
              </a:spcAft>
              <a:buSzPts val="2000"/>
              <a:buFont typeface="Arial"/>
              <a:buNone/>
              <a:defRPr b="1" sz="2000"/>
            </a:lvl2pPr>
            <a:lvl3pPr lvl="2" rtl="0">
              <a:spcBef>
                <a:spcPts val="0"/>
              </a:spcBef>
              <a:spcAft>
                <a:spcPts val="0"/>
              </a:spcAft>
              <a:buSzPts val="2000"/>
              <a:buFont typeface="Arial"/>
              <a:buNone/>
              <a:defRPr b="1" sz="2000"/>
            </a:lvl3pPr>
            <a:lvl4pPr lvl="3" rtl="0">
              <a:spcBef>
                <a:spcPts val="0"/>
              </a:spcBef>
              <a:spcAft>
                <a:spcPts val="0"/>
              </a:spcAft>
              <a:buSzPts val="2000"/>
              <a:buFont typeface="Arial"/>
              <a:buNone/>
              <a:defRPr b="1" sz="2000"/>
            </a:lvl4pPr>
            <a:lvl5pPr lvl="4" rtl="0">
              <a:spcBef>
                <a:spcPts val="0"/>
              </a:spcBef>
              <a:spcAft>
                <a:spcPts val="0"/>
              </a:spcAft>
              <a:buSzPts val="2000"/>
              <a:buFont typeface="Arial"/>
              <a:buNone/>
              <a:defRPr b="1" sz="2000"/>
            </a:lvl5pPr>
            <a:lvl6pPr lvl="5" rtl="0">
              <a:spcBef>
                <a:spcPts val="0"/>
              </a:spcBef>
              <a:spcAft>
                <a:spcPts val="0"/>
              </a:spcAft>
              <a:buSzPts val="2000"/>
              <a:buFont typeface="Arial"/>
              <a:buNone/>
              <a:defRPr b="1" sz="2000"/>
            </a:lvl6pPr>
            <a:lvl7pPr lvl="6" rtl="0">
              <a:spcBef>
                <a:spcPts val="0"/>
              </a:spcBef>
              <a:spcAft>
                <a:spcPts val="0"/>
              </a:spcAft>
              <a:buSzPts val="2000"/>
              <a:buFont typeface="Arial"/>
              <a:buNone/>
              <a:defRPr b="1" sz="2000"/>
            </a:lvl7pPr>
            <a:lvl8pPr lvl="7" rtl="0">
              <a:spcBef>
                <a:spcPts val="0"/>
              </a:spcBef>
              <a:spcAft>
                <a:spcPts val="0"/>
              </a:spcAft>
              <a:buSzPts val="2000"/>
              <a:buFont typeface="Arial"/>
              <a:buNone/>
              <a:defRPr b="1" sz="2000"/>
            </a:lvl8pPr>
            <a:lvl9pPr lvl="8" rtl="0">
              <a:spcBef>
                <a:spcPts val="0"/>
              </a:spcBef>
              <a:spcAft>
                <a:spcPts val="0"/>
              </a:spcAft>
              <a:buSzPts val="2000"/>
              <a:buFont typeface="Arial"/>
              <a:buNone/>
              <a:defRPr b="1" sz="2000"/>
            </a:lvl9pPr>
          </a:lstStyle>
          <a:p/>
        </p:txBody>
      </p:sp>
      <p:pic>
        <p:nvPicPr>
          <p:cNvPr id="32" name="Google Shape;32;p5"/>
          <p:cNvPicPr preferRelativeResize="0"/>
          <p:nvPr/>
        </p:nvPicPr>
        <p:blipFill rotWithShape="1">
          <a:blip r:embed="rId2">
            <a:alphaModFix/>
          </a:blip>
          <a:srcRect b="0" l="0" r="0" t="0"/>
          <a:stretch/>
        </p:blipFill>
        <p:spPr>
          <a:xfrm>
            <a:off x="7573617" y="293042"/>
            <a:ext cx="1214820" cy="306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p:cSld name="1_Slide 2 3">
    <p:spTree>
      <p:nvGrpSpPr>
        <p:cNvPr id="33" name="Shape 33"/>
        <p:cNvGrpSpPr/>
        <p:nvPr/>
      </p:nvGrpSpPr>
      <p:grpSpPr>
        <a:xfrm>
          <a:off x="0" y="0"/>
          <a:ext cx="0" cy="0"/>
          <a:chOff x="0" y="0"/>
          <a:chExt cx="0" cy="0"/>
        </a:xfrm>
      </p:grpSpPr>
      <p:sp>
        <p:nvSpPr>
          <p:cNvPr id="34" name="Google Shape;34;p6"/>
          <p:cNvSpPr/>
          <p:nvPr/>
        </p:nvSpPr>
        <p:spPr>
          <a:xfrm>
            <a:off x="213965" y="219662"/>
            <a:ext cx="8668310" cy="452760"/>
          </a:xfrm>
          <a:prstGeom prst="rect">
            <a:avLst/>
          </a:prstGeom>
          <a:solidFill>
            <a:srgbClr val="E95F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5" name="Google Shape;35;p6"/>
          <p:cNvSpPr txBox="1"/>
          <p:nvPr>
            <p:ph type="title"/>
          </p:nvPr>
        </p:nvSpPr>
        <p:spPr>
          <a:xfrm>
            <a:off x="213964" y="219662"/>
            <a:ext cx="8668310" cy="452760"/>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lt1"/>
              </a:buClr>
              <a:buSzPts val="2000"/>
              <a:buFont typeface="Calibri"/>
              <a:buNone/>
              <a:defRPr b="1" i="0" sz="2000" u="none" cap="none" strike="noStrike">
                <a:solidFill>
                  <a:schemeClr val="lt1"/>
                </a:solidFill>
                <a:latin typeface="Calibri"/>
                <a:ea typeface="Calibri"/>
                <a:cs typeface="Calibri"/>
                <a:sym typeface="Calibri"/>
              </a:defRPr>
            </a:lvl1pPr>
            <a:lvl2pPr lvl="1" rtl="0">
              <a:spcBef>
                <a:spcPts val="0"/>
              </a:spcBef>
              <a:spcAft>
                <a:spcPts val="0"/>
              </a:spcAft>
              <a:buSzPts val="2000"/>
              <a:buFont typeface="Arial"/>
              <a:buNone/>
              <a:defRPr b="1" sz="2000"/>
            </a:lvl2pPr>
            <a:lvl3pPr lvl="2" rtl="0">
              <a:spcBef>
                <a:spcPts val="0"/>
              </a:spcBef>
              <a:spcAft>
                <a:spcPts val="0"/>
              </a:spcAft>
              <a:buSzPts val="2000"/>
              <a:buFont typeface="Arial"/>
              <a:buNone/>
              <a:defRPr b="1" sz="2000"/>
            </a:lvl3pPr>
            <a:lvl4pPr lvl="3" rtl="0">
              <a:spcBef>
                <a:spcPts val="0"/>
              </a:spcBef>
              <a:spcAft>
                <a:spcPts val="0"/>
              </a:spcAft>
              <a:buSzPts val="2000"/>
              <a:buFont typeface="Arial"/>
              <a:buNone/>
              <a:defRPr b="1" sz="2000"/>
            </a:lvl4pPr>
            <a:lvl5pPr lvl="4" rtl="0">
              <a:spcBef>
                <a:spcPts val="0"/>
              </a:spcBef>
              <a:spcAft>
                <a:spcPts val="0"/>
              </a:spcAft>
              <a:buSzPts val="2000"/>
              <a:buFont typeface="Arial"/>
              <a:buNone/>
              <a:defRPr b="1" sz="2000"/>
            </a:lvl5pPr>
            <a:lvl6pPr lvl="5" rtl="0">
              <a:spcBef>
                <a:spcPts val="0"/>
              </a:spcBef>
              <a:spcAft>
                <a:spcPts val="0"/>
              </a:spcAft>
              <a:buSzPts val="2000"/>
              <a:buFont typeface="Arial"/>
              <a:buNone/>
              <a:defRPr b="1" sz="2000"/>
            </a:lvl6pPr>
            <a:lvl7pPr lvl="6" rtl="0">
              <a:spcBef>
                <a:spcPts val="0"/>
              </a:spcBef>
              <a:spcAft>
                <a:spcPts val="0"/>
              </a:spcAft>
              <a:buSzPts val="2000"/>
              <a:buFont typeface="Arial"/>
              <a:buNone/>
              <a:defRPr b="1" sz="2000"/>
            </a:lvl7pPr>
            <a:lvl8pPr lvl="7" rtl="0">
              <a:spcBef>
                <a:spcPts val="0"/>
              </a:spcBef>
              <a:spcAft>
                <a:spcPts val="0"/>
              </a:spcAft>
              <a:buSzPts val="2000"/>
              <a:buFont typeface="Arial"/>
              <a:buNone/>
              <a:defRPr b="1" sz="2000"/>
            </a:lvl8pPr>
            <a:lvl9pPr lvl="8" rtl="0">
              <a:spcBef>
                <a:spcPts val="0"/>
              </a:spcBef>
              <a:spcAft>
                <a:spcPts val="0"/>
              </a:spcAft>
              <a:buSzPts val="2000"/>
              <a:buFont typeface="Arial"/>
              <a:buNone/>
              <a:defRPr b="1" sz="2000"/>
            </a:lvl9pPr>
          </a:lstStyle>
          <a:p/>
        </p:txBody>
      </p:sp>
      <p:pic>
        <p:nvPicPr>
          <p:cNvPr id="36" name="Google Shape;36;p6"/>
          <p:cNvPicPr preferRelativeResize="0"/>
          <p:nvPr/>
        </p:nvPicPr>
        <p:blipFill rotWithShape="1">
          <a:blip r:embed="rId2">
            <a:alphaModFix/>
          </a:blip>
          <a:srcRect b="0" l="0" r="75249" t="0"/>
          <a:stretch/>
        </p:blipFill>
        <p:spPr>
          <a:xfrm>
            <a:off x="213965" y="4892875"/>
            <a:ext cx="133954" cy="136324"/>
          </a:xfrm>
          <a:prstGeom prst="rect">
            <a:avLst/>
          </a:prstGeom>
          <a:noFill/>
          <a:ln>
            <a:noFill/>
          </a:ln>
        </p:spPr>
      </p:pic>
      <p:sp>
        <p:nvSpPr>
          <p:cNvPr id="37" name="Google Shape;37;p6"/>
          <p:cNvSpPr txBox="1"/>
          <p:nvPr/>
        </p:nvSpPr>
        <p:spPr>
          <a:xfrm>
            <a:off x="297816" y="4861009"/>
            <a:ext cx="1491114" cy="215444"/>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i="0" lang="en-US" sz="800">
                <a:solidFill>
                  <a:schemeClr val="dk1"/>
                </a:solidFill>
                <a:latin typeface="Arial"/>
                <a:ea typeface="Arial"/>
                <a:cs typeface="Arial"/>
                <a:sym typeface="Arial"/>
              </a:rPr>
              <a:t>Veolia – Cyber Security Asia</a:t>
            </a:r>
            <a:endParaRPr i="0" sz="800">
              <a:solidFill>
                <a:schemeClr val="dk1"/>
              </a:solidFill>
              <a:latin typeface="Arial"/>
              <a:ea typeface="Arial"/>
              <a:cs typeface="Arial"/>
              <a:sym typeface="Arial"/>
            </a:endParaRPr>
          </a:p>
        </p:txBody>
      </p:sp>
      <p:sp>
        <p:nvSpPr>
          <p:cNvPr id="38" name="Google Shape;38;p6"/>
          <p:cNvSpPr txBox="1"/>
          <p:nvPr/>
        </p:nvSpPr>
        <p:spPr>
          <a:xfrm>
            <a:off x="8670700" y="4853315"/>
            <a:ext cx="309700" cy="215444"/>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fld id="{00000000-1234-1234-1234-123412341234}" type="slidenum">
              <a:rPr i="0" lang="en-US" sz="800">
                <a:solidFill>
                  <a:schemeClr val="dk1"/>
                </a:solidFill>
                <a:latin typeface="Arial"/>
                <a:ea typeface="Arial"/>
                <a:cs typeface="Arial"/>
                <a:sym typeface="Arial"/>
              </a:rPr>
              <a:t>‹#›</a:t>
            </a:fld>
            <a:endParaRPr i="0" sz="800">
              <a:solidFill>
                <a:schemeClr val="dk1"/>
              </a:solidFill>
              <a:latin typeface="Arial"/>
              <a:ea typeface="Arial"/>
              <a:cs typeface="Arial"/>
              <a:sym typeface="Arial"/>
            </a:endParaRPr>
          </a:p>
        </p:txBody>
      </p:sp>
      <p:pic>
        <p:nvPicPr>
          <p:cNvPr id="39" name="Google Shape;39;p6"/>
          <p:cNvPicPr preferRelativeResize="0"/>
          <p:nvPr/>
        </p:nvPicPr>
        <p:blipFill rotWithShape="1">
          <a:blip r:embed="rId3">
            <a:alphaModFix/>
          </a:blip>
          <a:srcRect b="0" l="0" r="0" t="0"/>
          <a:stretch/>
        </p:blipFill>
        <p:spPr>
          <a:xfrm>
            <a:off x="7573617" y="293042"/>
            <a:ext cx="1214820" cy="306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re_Blank">
  <p:cSld name="Pure_Blank">
    <p:spTree>
      <p:nvGrpSpPr>
        <p:cNvPr id="40" name="Shape 4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re et contenu">
  <p:cSld name="2_Titre et contenu">
    <p:spTree>
      <p:nvGrpSpPr>
        <p:cNvPr id="41" name="Shape 41"/>
        <p:cNvGrpSpPr/>
        <p:nvPr/>
      </p:nvGrpSpPr>
      <p:grpSpPr>
        <a:xfrm>
          <a:off x="0" y="0"/>
          <a:ext cx="0" cy="0"/>
          <a:chOff x="0" y="0"/>
          <a:chExt cx="0" cy="0"/>
        </a:xfrm>
      </p:grpSpPr>
      <p:sp>
        <p:nvSpPr>
          <p:cNvPr id="42" name="Google Shape;42;p8"/>
          <p:cNvSpPr txBox="1"/>
          <p:nvPr>
            <p:ph idx="1" type="body"/>
          </p:nvPr>
        </p:nvSpPr>
        <p:spPr>
          <a:xfrm>
            <a:off x="360000" y="1080000"/>
            <a:ext cx="7920000" cy="35100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400"/>
              </a:spcBef>
              <a:spcAft>
                <a:spcPts val="0"/>
              </a:spcAft>
              <a:buClr>
                <a:srgbClr val="00B1C7"/>
              </a:buClr>
              <a:buSzPts val="1400"/>
              <a:buFont typeface="Calibri"/>
              <a:buNone/>
              <a:defRPr b="1" i="0" sz="2000" u="none" cap="none" strike="noStrike">
                <a:solidFill>
                  <a:srgbClr val="7F7F7F"/>
                </a:solidFill>
                <a:latin typeface="Calibri"/>
                <a:ea typeface="Calibri"/>
                <a:cs typeface="Calibri"/>
                <a:sym typeface="Calibri"/>
              </a:defRPr>
            </a:lvl1pPr>
            <a:lvl2pPr indent="-299719" lvl="1" marL="914400" marR="0" rtl="0" algn="l">
              <a:lnSpc>
                <a:spcPct val="100000"/>
              </a:lnSpc>
              <a:spcBef>
                <a:spcPts val="320"/>
              </a:spcBef>
              <a:spcAft>
                <a:spcPts val="0"/>
              </a:spcAft>
              <a:buClr>
                <a:srgbClr val="00B1C7"/>
              </a:buClr>
              <a:buSzPts val="1120"/>
              <a:buFont typeface="Courier New"/>
              <a:buChar char="o"/>
              <a:defRPr b="0" i="0" sz="1600" u="none" cap="none" strike="noStrike">
                <a:solidFill>
                  <a:srgbClr val="7F7F7F"/>
                </a:solidFill>
                <a:latin typeface="Calibri"/>
                <a:ea typeface="Calibri"/>
                <a:cs typeface="Calibri"/>
                <a:sym typeface="Calibri"/>
              </a:defRPr>
            </a:lvl2pPr>
            <a:lvl3pPr indent="-317500" lvl="2" marL="1371600" marR="0" rtl="0" algn="l">
              <a:lnSpc>
                <a:spcPct val="100000"/>
              </a:lnSpc>
              <a:spcBef>
                <a:spcPts val="0"/>
              </a:spcBef>
              <a:spcAft>
                <a:spcPts val="0"/>
              </a:spcAft>
              <a:buClr>
                <a:schemeClr val="dk2"/>
              </a:buClr>
              <a:buSzPts val="1400"/>
              <a:buFont typeface="Calibri"/>
              <a:buChar char="o"/>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chemeClr val="dk2"/>
              </a:buClr>
              <a:buSzPts val="1400"/>
              <a:buFont typeface="Calibri"/>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chemeClr val="dk2"/>
              </a:buClr>
              <a:buSzPts val="1400"/>
              <a:buFont typeface="Calibri"/>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chemeClr val="dk1"/>
              </a:buClr>
              <a:buSzPts val="1400"/>
              <a:buFont typeface="Calibri"/>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chemeClr val="dk1"/>
              </a:buClr>
              <a:buSzPts val="1400"/>
              <a:buFont typeface="Calibri"/>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chemeClr val="dk1"/>
              </a:buClr>
              <a:buSzPts val="1400"/>
              <a:buFont typeface="Calibri"/>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chemeClr val="dk1"/>
              </a:buClr>
              <a:buSzPts val="1400"/>
              <a:buFont typeface="Calibri"/>
              <a:buChar char="•"/>
              <a:defRPr b="0" i="0" sz="1400" u="none" cap="none" strike="noStrike">
                <a:solidFill>
                  <a:srgbClr val="000000"/>
                </a:solidFill>
                <a:latin typeface="Arial"/>
                <a:ea typeface="Arial"/>
                <a:cs typeface="Arial"/>
                <a:sym typeface="Arial"/>
              </a:defRPr>
            </a:lvl9pPr>
          </a:lstStyle>
          <a:p/>
        </p:txBody>
      </p:sp>
      <p:sp>
        <p:nvSpPr>
          <p:cNvPr id="43" name="Google Shape;43;p8"/>
          <p:cNvSpPr/>
          <p:nvPr>
            <p:ph type="title"/>
          </p:nvPr>
        </p:nvSpPr>
        <p:spPr>
          <a:xfrm>
            <a:off x="201600" y="239928"/>
            <a:ext cx="8748000" cy="551700"/>
          </a:xfrm>
          <a:prstGeom prst="round2DiagRect">
            <a:avLst>
              <a:gd fmla="val 0" name="adj1"/>
              <a:gd fmla="val 50000" name="adj2"/>
            </a:avLst>
          </a:prstGeom>
          <a:solidFill>
            <a:schemeClr val="dk2"/>
          </a:solid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1400"/>
              <a:buFont typeface="Calibri"/>
              <a:buNone/>
              <a:defRPr b="1" i="0" sz="28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FFFFFF"/>
              </a:buClr>
              <a:buSzPts val="1400"/>
              <a:buFont typeface="Open Sans"/>
              <a:buNone/>
              <a:defRPr b="0" i="0" sz="1800" u="none" cap="none" strike="noStrike">
                <a:solidFill>
                  <a:srgbClr val="FFFFFF"/>
                </a:solidFill>
                <a:latin typeface="Open Sans"/>
                <a:ea typeface="Open Sans"/>
                <a:cs typeface="Open Sans"/>
                <a:sym typeface="Open Sans"/>
              </a:defRPr>
            </a:lvl3pPr>
            <a:lvl4pPr lvl="3" marR="0" rtl="0" algn="l">
              <a:lnSpc>
                <a:spcPct val="100000"/>
              </a:lnSpc>
              <a:spcBef>
                <a:spcPts val="0"/>
              </a:spcBef>
              <a:spcAft>
                <a:spcPts val="0"/>
              </a:spcAft>
              <a:buClr>
                <a:srgbClr val="FFFFFF"/>
              </a:buClr>
              <a:buSzPts val="1400"/>
              <a:buFont typeface="Open Sans"/>
              <a:buNone/>
              <a:defRPr b="0" i="0" sz="1800" u="none" cap="none" strike="noStrike">
                <a:solidFill>
                  <a:srgbClr val="FFFFFF"/>
                </a:solidFill>
                <a:latin typeface="Open Sans"/>
                <a:ea typeface="Open Sans"/>
                <a:cs typeface="Open Sans"/>
                <a:sym typeface="Open Sans"/>
              </a:defRPr>
            </a:lvl4pPr>
            <a:lvl5pPr lvl="4" marR="0" rtl="0" algn="l">
              <a:lnSpc>
                <a:spcPct val="100000"/>
              </a:lnSpc>
              <a:spcBef>
                <a:spcPts val="0"/>
              </a:spcBef>
              <a:spcAft>
                <a:spcPts val="0"/>
              </a:spcAft>
              <a:buClr>
                <a:srgbClr val="FFFFFF"/>
              </a:buClr>
              <a:buSzPts val="1400"/>
              <a:buFont typeface="Open Sans"/>
              <a:buNone/>
              <a:defRPr b="0" i="0" sz="1800" u="none" cap="none" strike="noStrike">
                <a:solidFill>
                  <a:srgbClr val="FFFFFF"/>
                </a:solidFill>
                <a:latin typeface="Open Sans"/>
                <a:ea typeface="Open Sans"/>
                <a:cs typeface="Open Sans"/>
                <a:sym typeface="Open Sans"/>
              </a:defRPr>
            </a:lvl5pPr>
            <a:lvl6pPr lvl="5" marR="0" rtl="0" algn="l">
              <a:lnSpc>
                <a:spcPct val="100000"/>
              </a:lnSpc>
              <a:spcBef>
                <a:spcPts val="0"/>
              </a:spcBef>
              <a:spcAft>
                <a:spcPts val="0"/>
              </a:spcAft>
              <a:buClr>
                <a:srgbClr val="FFFFFF"/>
              </a:buClr>
              <a:buSzPts val="1400"/>
              <a:buFont typeface="Open Sans"/>
              <a:buNone/>
              <a:defRPr b="0" i="0" sz="1800" u="none" cap="none" strike="noStrike">
                <a:solidFill>
                  <a:srgbClr val="FFFFFF"/>
                </a:solidFill>
                <a:latin typeface="Open Sans"/>
                <a:ea typeface="Open Sans"/>
                <a:cs typeface="Open Sans"/>
                <a:sym typeface="Open Sans"/>
              </a:defRPr>
            </a:lvl6pPr>
            <a:lvl7pPr lvl="6" marR="0" rtl="0" algn="l">
              <a:lnSpc>
                <a:spcPct val="100000"/>
              </a:lnSpc>
              <a:spcBef>
                <a:spcPts val="0"/>
              </a:spcBef>
              <a:spcAft>
                <a:spcPts val="0"/>
              </a:spcAft>
              <a:buClr>
                <a:srgbClr val="FFFFFF"/>
              </a:buClr>
              <a:buSzPts val="1400"/>
              <a:buFont typeface="Open Sans"/>
              <a:buNone/>
              <a:defRPr b="0" i="0" sz="1800" u="none" cap="none" strike="noStrike">
                <a:solidFill>
                  <a:srgbClr val="FFFFFF"/>
                </a:solidFill>
                <a:latin typeface="Open Sans"/>
                <a:ea typeface="Open Sans"/>
                <a:cs typeface="Open Sans"/>
                <a:sym typeface="Open Sans"/>
              </a:defRPr>
            </a:lvl7pPr>
            <a:lvl8pPr lvl="7" marR="0" rtl="0" algn="l">
              <a:lnSpc>
                <a:spcPct val="100000"/>
              </a:lnSpc>
              <a:spcBef>
                <a:spcPts val="0"/>
              </a:spcBef>
              <a:spcAft>
                <a:spcPts val="0"/>
              </a:spcAft>
              <a:buClr>
                <a:srgbClr val="FFFFFF"/>
              </a:buClr>
              <a:buSzPts val="1400"/>
              <a:buFont typeface="Open Sans"/>
              <a:buNone/>
              <a:defRPr b="0" i="0" sz="1800" u="none" cap="none" strike="noStrike">
                <a:solidFill>
                  <a:srgbClr val="FFFFFF"/>
                </a:solidFill>
                <a:latin typeface="Open Sans"/>
                <a:ea typeface="Open Sans"/>
                <a:cs typeface="Open Sans"/>
                <a:sym typeface="Open Sans"/>
              </a:defRPr>
            </a:lvl8pPr>
            <a:lvl9pPr lvl="8" marR="0" rtl="0" algn="l">
              <a:lnSpc>
                <a:spcPct val="100000"/>
              </a:lnSpc>
              <a:spcBef>
                <a:spcPts val="0"/>
              </a:spcBef>
              <a:spcAft>
                <a:spcPts val="0"/>
              </a:spcAft>
              <a:buClr>
                <a:srgbClr val="FFFFFF"/>
              </a:buClr>
              <a:buSzPts val="1400"/>
              <a:buFont typeface="Open Sans"/>
              <a:buNone/>
              <a:defRPr b="0" i="0" sz="1800" u="none" cap="none" strike="noStrike">
                <a:solidFill>
                  <a:srgbClr val="FFFFFF"/>
                </a:solidFill>
                <a:latin typeface="Open Sans"/>
                <a:ea typeface="Open Sans"/>
                <a:cs typeface="Open Sans"/>
                <a:sym typeface="Open Sans"/>
              </a:defRPr>
            </a:lvl9pPr>
          </a:lstStyle>
          <a:p/>
        </p:txBody>
      </p:sp>
      <p:sp>
        <p:nvSpPr>
          <p:cNvPr id="44" name="Google Shape;44;p8"/>
          <p:cNvSpPr txBox="1"/>
          <p:nvPr/>
        </p:nvSpPr>
        <p:spPr>
          <a:xfrm>
            <a:off x="8532439" y="4902282"/>
            <a:ext cx="504000" cy="207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45" name="Google Shape;45;p8"/>
          <p:cNvSpPr txBox="1"/>
          <p:nvPr>
            <p:ph idx="12" type="sldNum"/>
          </p:nvPr>
        </p:nvSpPr>
        <p:spPr>
          <a:xfrm>
            <a:off x="8556784" y="4749851"/>
            <a:ext cx="548700" cy="393600"/>
          </a:xfrm>
          <a:prstGeom prst="rect">
            <a:avLst/>
          </a:prstGeom>
          <a:noFill/>
          <a:ln>
            <a:noFill/>
          </a:ln>
        </p:spPr>
        <p:txBody>
          <a:bodyPr anchorCtr="0" anchor="t" bIns="79125" lIns="79125" spcFirstLastPara="1" rIns="79125" wrap="square" tIns="79125">
            <a:noAutofit/>
          </a:bodyPr>
          <a:lstStyle>
            <a:lvl1pPr indent="0" lvl="0" marL="0" marR="0" rtl="0" algn="r">
              <a:lnSpc>
                <a:spcPct val="100000"/>
              </a:lnSpc>
              <a:spcBef>
                <a:spcPts val="0"/>
              </a:spcBef>
              <a:spcAft>
                <a:spcPts val="0"/>
              </a:spcAft>
              <a:buClr>
                <a:srgbClr val="55555A"/>
              </a:buClr>
              <a:buSzPts val="700"/>
              <a:buFont typeface="Arial"/>
              <a:buNone/>
              <a:defRPr b="0" i="0" sz="1300" u="none" cap="none" strike="noStrike">
                <a:solidFill>
                  <a:srgbClr val="7F7F7F"/>
                </a:solidFill>
                <a:latin typeface="Calibri"/>
                <a:ea typeface="Calibri"/>
                <a:cs typeface="Calibri"/>
                <a:sym typeface="Calibri"/>
              </a:defRPr>
            </a:lvl1pPr>
            <a:lvl2pPr indent="0" lvl="1" marL="0" marR="0" rtl="0" algn="r">
              <a:lnSpc>
                <a:spcPct val="100000"/>
              </a:lnSpc>
              <a:spcBef>
                <a:spcPts val="0"/>
              </a:spcBef>
              <a:spcAft>
                <a:spcPts val="0"/>
              </a:spcAft>
              <a:buClr>
                <a:srgbClr val="55555A"/>
              </a:buClr>
              <a:buSzPts val="700"/>
              <a:buFont typeface="Arial"/>
              <a:buNone/>
              <a:defRPr b="0" i="0" sz="1300" u="none" cap="none" strike="noStrike">
                <a:solidFill>
                  <a:srgbClr val="7F7F7F"/>
                </a:solidFill>
                <a:latin typeface="Calibri"/>
                <a:ea typeface="Calibri"/>
                <a:cs typeface="Calibri"/>
                <a:sym typeface="Calibri"/>
              </a:defRPr>
            </a:lvl2pPr>
            <a:lvl3pPr indent="0" lvl="2" marL="0" marR="0" rtl="0" algn="r">
              <a:lnSpc>
                <a:spcPct val="100000"/>
              </a:lnSpc>
              <a:spcBef>
                <a:spcPts val="0"/>
              </a:spcBef>
              <a:spcAft>
                <a:spcPts val="0"/>
              </a:spcAft>
              <a:buClr>
                <a:srgbClr val="55555A"/>
              </a:buClr>
              <a:buSzPts val="700"/>
              <a:buFont typeface="Arial"/>
              <a:buNone/>
              <a:defRPr b="0" i="0" sz="1300" u="none" cap="none" strike="noStrike">
                <a:solidFill>
                  <a:srgbClr val="7F7F7F"/>
                </a:solidFill>
                <a:latin typeface="Calibri"/>
                <a:ea typeface="Calibri"/>
                <a:cs typeface="Calibri"/>
                <a:sym typeface="Calibri"/>
              </a:defRPr>
            </a:lvl3pPr>
            <a:lvl4pPr indent="0" lvl="3" marL="0" marR="0" rtl="0" algn="r">
              <a:lnSpc>
                <a:spcPct val="100000"/>
              </a:lnSpc>
              <a:spcBef>
                <a:spcPts val="0"/>
              </a:spcBef>
              <a:spcAft>
                <a:spcPts val="0"/>
              </a:spcAft>
              <a:buClr>
                <a:srgbClr val="55555A"/>
              </a:buClr>
              <a:buSzPts val="700"/>
              <a:buFont typeface="Arial"/>
              <a:buNone/>
              <a:defRPr b="0" i="0" sz="1300" u="none" cap="none" strike="noStrike">
                <a:solidFill>
                  <a:srgbClr val="7F7F7F"/>
                </a:solidFill>
                <a:latin typeface="Calibri"/>
                <a:ea typeface="Calibri"/>
                <a:cs typeface="Calibri"/>
                <a:sym typeface="Calibri"/>
              </a:defRPr>
            </a:lvl4pPr>
            <a:lvl5pPr indent="0" lvl="4" marL="0" marR="0" rtl="0" algn="r">
              <a:lnSpc>
                <a:spcPct val="100000"/>
              </a:lnSpc>
              <a:spcBef>
                <a:spcPts val="0"/>
              </a:spcBef>
              <a:spcAft>
                <a:spcPts val="0"/>
              </a:spcAft>
              <a:buClr>
                <a:srgbClr val="55555A"/>
              </a:buClr>
              <a:buSzPts val="700"/>
              <a:buFont typeface="Arial"/>
              <a:buNone/>
              <a:defRPr b="0" i="0" sz="1300" u="none" cap="none" strike="noStrike">
                <a:solidFill>
                  <a:srgbClr val="7F7F7F"/>
                </a:solidFill>
                <a:latin typeface="Calibri"/>
                <a:ea typeface="Calibri"/>
                <a:cs typeface="Calibri"/>
                <a:sym typeface="Calibri"/>
              </a:defRPr>
            </a:lvl5pPr>
            <a:lvl6pPr indent="0" lvl="5" marL="0" marR="0" rtl="0" algn="r">
              <a:lnSpc>
                <a:spcPct val="100000"/>
              </a:lnSpc>
              <a:spcBef>
                <a:spcPts val="0"/>
              </a:spcBef>
              <a:spcAft>
                <a:spcPts val="0"/>
              </a:spcAft>
              <a:buClr>
                <a:srgbClr val="55555A"/>
              </a:buClr>
              <a:buSzPts val="700"/>
              <a:buFont typeface="Arial"/>
              <a:buNone/>
              <a:defRPr b="0" i="0" sz="1300" u="none" cap="none" strike="noStrike">
                <a:solidFill>
                  <a:srgbClr val="7F7F7F"/>
                </a:solidFill>
                <a:latin typeface="Calibri"/>
                <a:ea typeface="Calibri"/>
                <a:cs typeface="Calibri"/>
                <a:sym typeface="Calibri"/>
              </a:defRPr>
            </a:lvl6pPr>
            <a:lvl7pPr indent="0" lvl="6" marL="0" marR="0" rtl="0" algn="r">
              <a:lnSpc>
                <a:spcPct val="100000"/>
              </a:lnSpc>
              <a:spcBef>
                <a:spcPts val="0"/>
              </a:spcBef>
              <a:spcAft>
                <a:spcPts val="0"/>
              </a:spcAft>
              <a:buClr>
                <a:srgbClr val="55555A"/>
              </a:buClr>
              <a:buSzPts val="700"/>
              <a:buFont typeface="Arial"/>
              <a:buNone/>
              <a:defRPr b="0" i="0" sz="1300" u="none" cap="none" strike="noStrike">
                <a:solidFill>
                  <a:srgbClr val="7F7F7F"/>
                </a:solidFill>
                <a:latin typeface="Calibri"/>
                <a:ea typeface="Calibri"/>
                <a:cs typeface="Calibri"/>
                <a:sym typeface="Calibri"/>
              </a:defRPr>
            </a:lvl7pPr>
            <a:lvl8pPr indent="0" lvl="7" marL="0" marR="0" rtl="0" algn="r">
              <a:lnSpc>
                <a:spcPct val="100000"/>
              </a:lnSpc>
              <a:spcBef>
                <a:spcPts val="0"/>
              </a:spcBef>
              <a:spcAft>
                <a:spcPts val="0"/>
              </a:spcAft>
              <a:buClr>
                <a:srgbClr val="55555A"/>
              </a:buClr>
              <a:buSzPts val="700"/>
              <a:buFont typeface="Arial"/>
              <a:buNone/>
              <a:defRPr b="0" i="0" sz="1300" u="none" cap="none" strike="noStrike">
                <a:solidFill>
                  <a:srgbClr val="7F7F7F"/>
                </a:solidFill>
                <a:latin typeface="Calibri"/>
                <a:ea typeface="Calibri"/>
                <a:cs typeface="Calibri"/>
                <a:sym typeface="Calibri"/>
              </a:defRPr>
            </a:lvl8pPr>
            <a:lvl9pPr indent="0" lvl="8" marL="0" marR="0" rtl="0" algn="r">
              <a:lnSpc>
                <a:spcPct val="100000"/>
              </a:lnSpc>
              <a:spcBef>
                <a:spcPts val="0"/>
              </a:spcBef>
              <a:spcAft>
                <a:spcPts val="0"/>
              </a:spcAft>
              <a:buClr>
                <a:srgbClr val="55555A"/>
              </a:buClr>
              <a:buSzPts val="700"/>
              <a:buFont typeface="Arial"/>
              <a:buNone/>
              <a:defRPr b="0" i="0" sz="1300" u="none" cap="none" strike="noStrike">
                <a:solidFill>
                  <a:srgbClr val="7F7F7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docs.google.com/spreadsheets/d/121ifL0aPjjNERIIDETi-gBLLO7WWED2-FKwva9xvW4A/edit#gid=1102481545"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hyperlink" Target="https://docs.google.com/spreadsheets/d/1WKtaLxgJzpiv7E5ExSwSHMVucVbpAstEfLWfk4jheCE/edit#gid=0" TargetMode="External"/><Relationship Id="rId5" Type="http://schemas.openxmlformats.org/officeDocument/2006/relationships/hyperlink" Target="https://docs.google.com/spreadsheets/d/1YL8Sq7B3u6J7-eghVEuYxGsxr-gtjCgyq1th5K1g_AA/edit#gid=1181483809" TargetMode="External"/></Relationships>
</file>

<file path=ppt/slides/_rels/slide12.xml.rels><?xml version="1.0" encoding="UTF-8" standalone="yes"?><Relationships xmlns="http://schemas.openxmlformats.org/package/2006/relationships"><Relationship Id="rId10" Type="http://schemas.openxmlformats.org/officeDocument/2006/relationships/hyperlink" Target="https://drive.google.com/drive/folders/1TfDqJRK8UGST_FK11aP0X28lYq-X7F1Y"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hyperlink" Target="https://drive.google.com/drive/folders/1yFan6-h8ilqSo42muPI8udvg6c7-Eb4v" TargetMode="External"/><Relationship Id="rId9" Type="http://schemas.openxmlformats.org/officeDocument/2006/relationships/hyperlink" Target="https://drive.google.com/drive/folders/1TfDqJRK8UGST_FK11aP0X28lYq-X7F1Y" TargetMode="External"/><Relationship Id="rId5" Type="http://schemas.openxmlformats.org/officeDocument/2006/relationships/hyperlink" Target="https://drive.google.com/drive/folders/1TfDqJRK8UGST_FK11aP0X28lYq-X7F1Y" TargetMode="External"/><Relationship Id="rId6" Type="http://schemas.openxmlformats.org/officeDocument/2006/relationships/hyperlink" Target="https://drive.google.com/drive/folders/1TfDqJRK8UGST_FK11aP0X28lYq-X7F1Y" TargetMode="External"/><Relationship Id="rId7" Type="http://schemas.openxmlformats.org/officeDocument/2006/relationships/hyperlink" Target="https://drive.google.com/drive/folders/1TfDqJRK8UGST_FK11aP0X28lYq-X7F1Y" TargetMode="External"/><Relationship Id="rId8" Type="http://schemas.openxmlformats.org/officeDocument/2006/relationships/hyperlink" Target="https://drive.google.com/drive/folders/1TfDqJRK8UGST_FK11aP0X28lYq-X7F1Y"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mailto:sarah.loukhmi.ext@veolia.com" TargetMode="Externa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8.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hyperlink" Target="https://marketplace.redhat.com/en-us/products/crowdstrike-falcon-endpoint-protection?sc_cid=7013a000003SdA3AAK&amp;gclid=CjwKCAjw3oqoBhAjEiwA_UaLtrrDSdiL6DVqvMb3a5U19jx3_5p2TAMD50lZIlTr3hGKQHs00dXlShoCTO0QAvD_Bw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docs.google.com/presentation/d/1oyv5N3ExpETEf7cDo6YBtuoZMWB7Gp0m/edit#slide=id.p1" TargetMode="External"/><Relationship Id="rId4" Type="http://schemas.openxmlformats.org/officeDocument/2006/relationships/hyperlink" Target="https://docs.google.com/spreadsheets/d/1YL8Sq7B3u6J7-eghVEuYxGsxr-gtjCgyq1th5K1g_AA/edit#gid=1102481545https://docs.google.com/spreadsheets/d/1YL8Sq7B3u6J7-eghVEuYxGsxr-gtjCgyq1th5K1g_AA/edi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0" Type="http://schemas.openxmlformats.org/officeDocument/2006/relationships/hyperlink" Target="mailto:dongsik.oh@veolia.com" TargetMode="External"/><Relationship Id="rId11" Type="http://schemas.openxmlformats.org/officeDocument/2006/relationships/hyperlink" Target="mailto:philip.tam@veolia.com" TargetMode="External"/><Relationship Id="rId22" Type="http://schemas.openxmlformats.org/officeDocument/2006/relationships/hyperlink" Target="mailto:joy.liao@veolia.com" TargetMode="External"/><Relationship Id="rId10" Type="http://schemas.openxmlformats.org/officeDocument/2006/relationships/hyperlink" Target="mailto:oscar.law@veolia.com" TargetMode="External"/><Relationship Id="rId21" Type="http://schemas.openxmlformats.org/officeDocument/2006/relationships/hyperlink" Target="mailto:ivan.chua@veolia.com" TargetMode="External"/><Relationship Id="rId13" Type="http://schemas.openxmlformats.org/officeDocument/2006/relationships/hyperlink" Target="mailto:ronald.lao@veolia.com" TargetMode="External"/><Relationship Id="rId12" Type="http://schemas.openxmlformats.org/officeDocument/2006/relationships/hyperlink" Target="mailto:wilson.ho@veolia.com"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mailto:wujia.zhou@veolia.com" TargetMode="External"/><Relationship Id="rId4" Type="http://schemas.openxmlformats.org/officeDocument/2006/relationships/hyperlink" Target="mailto:weijia.sun.ext@veolia.com" TargetMode="External"/><Relationship Id="rId9" Type="http://schemas.openxmlformats.org/officeDocument/2006/relationships/hyperlink" Target="mailto:Maggie.wang@Veolia.com" TargetMode="External"/><Relationship Id="rId15" Type="http://schemas.openxmlformats.org/officeDocument/2006/relationships/hyperlink" Target="mailto:gary.lo@veolia.com" TargetMode="External"/><Relationship Id="rId14" Type="http://schemas.openxmlformats.org/officeDocument/2006/relationships/hyperlink" Target="mailto:alex.ho@veolia.com" TargetMode="External"/><Relationship Id="rId17" Type="http://schemas.openxmlformats.org/officeDocument/2006/relationships/hyperlink" Target="mailto:sanjeev.ludhani@veolia.com" TargetMode="External"/><Relationship Id="rId16" Type="http://schemas.openxmlformats.org/officeDocument/2006/relationships/hyperlink" Target="mailto:rahul.tomer@veolia.com" TargetMode="External"/><Relationship Id="rId5" Type="http://schemas.openxmlformats.org/officeDocument/2006/relationships/hyperlink" Target="mailto:chenyi.linghu.ext@veolia.com" TargetMode="External"/><Relationship Id="rId19" Type="http://schemas.openxmlformats.org/officeDocument/2006/relationships/hyperlink" Target="mailto:louis.nguyen@veolia.com" TargetMode="External"/><Relationship Id="rId6" Type="http://schemas.openxmlformats.org/officeDocument/2006/relationships/hyperlink" Target="mailto:nico.zheng.ext@Veolia.com" TargetMode="External"/><Relationship Id="rId18" Type="http://schemas.openxmlformats.org/officeDocument/2006/relationships/hyperlink" Target="mailto:alexandre.carneiro@veolia.com" TargetMode="External"/><Relationship Id="rId7" Type="http://schemas.openxmlformats.org/officeDocument/2006/relationships/hyperlink" Target="mailto:Ben.zhao.ext@Veolia.com" TargetMode="External"/><Relationship Id="rId8" Type="http://schemas.openxmlformats.org/officeDocument/2006/relationships/hyperlink" Target="mailto:Walt.pu.ext@Veolia.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9"/>
          <p:cNvSpPr txBox="1"/>
          <p:nvPr/>
        </p:nvSpPr>
        <p:spPr>
          <a:xfrm>
            <a:off x="708953" y="2720798"/>
            <a:ext cx="3490058"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u="none" cap="none" strike="noStrike">
                <a:solidFill>
                  <a:schemeClr val="lt1"/>
                </a:solidFill>
                <a:latin typeface="Raleway"/>
                <a:ea typeface="Raleway"/>
                <a:cs typeface="Raleway"/>
                <a:sym typeface="Raleway"/>
              </a:rPr>
              <a:t>Kick-Off</a:t>
            </a:r>
            <a:endParaRPr/>
          </a:p>
          <a:p>
            <a:pPr indent="0" lvl="0" marL="0" marR="0" rtl="0" algn="l">
              <a:spcBef>
                <a:spcPts val="0"/>
              </a:spcBef>
              <a:spcAft>
                <a:spcPts val="0"/>
              </a:spcAft>
              <a:buNone/>
            </a:pPr>
            <a:r>
              <a:rPr b="1" lang="en-US" sz="3200">
                <a:solidFill>
                  <a:schemeClr val="lt1"/>
                </a:solidFill>
                <a:latin typeface="Raleway"/>
                <a:ea typeface="Raleway"/>
                <a:cs typeface="Raleway"/>
                <a:sym typeface="Raleway"/>
              </a:rPr>
              <a:t>Crowdstrike EDR</a:t>
            </a:r>
            <a:endParaRPr/>
          </a:p>
        </p:txBody>
      </p:sp>
      <p:sp>
        <p:nvSpPr>
          <p:cNvPr id="51" name="Google Shape;51;p9"/>
          <p:cNvSpPr txBox="1"/>
          <p:nvPr/>
        </p:nvSpPr>
        <p:spPr>
          <a:xfrm>
            <a:off x="716357" y="4024100"/>
            <a:ext cx="2073003" cy="3000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350">
                <a:solidFill>
                  <a:schemeClr val="lt1"/>
                </a:solidFill>
                <a:latin typeface="Arial"/>
                <a:ea typeface="Arial"/>
                <a:cs typeface="Arial"/>
                <a:sym typeface="Arial"/>
              </a:rPr>
              <a:t>Sep / 2023 </a:t>
            </a:r>
            <a:endParaRPr sz="1350">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8"/>
          <p:cNvSpPr txBox="1"/>
          <p:nvPr>
            <p:ph type="title"/>
          </p:nvPr>
        </p:nvSpPr>
        <p:spPr>
          <a:xfrm>
            <a:off x="213964" y="219662"/>
            <a:ext cx="8668310" cy="45276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Clr>
                <a:schemeClr val="lt1"/>
              </a:buClr>
              <a:buSzPts val="2000"/>
              <a:buFont typeface="Calibri"/>
              <a:buNone/>
            </a:pPr>
            <a:r>
              <a:rPr lang="en-US"/>
              <a:t>Falcon RACI</a:t>
            </a:r>
            <a:endParaRPr/>
          </a:p>
        </p:txBody>
      </p:sp>
      <p:graphicFrame>
        <p:nvGraphicFramePr>
          <p:cNvPr id="195" name="Google Shape;195;p18"/>
          <p:cNvGraphicFramePr/>
          <p:nvPr/>
        </p:nvGraphicFramePr>
        <p:xfrm>
          <a:off x="256039" y="1161904"/>
          <a:ext cx="3000000" cy="3000000"/>
        </p:xfrm>
        <a:graphic>
          <a:graphicData uri="http://schemas.openxmlformats.org/drawingml/2006/table">
            <a:tbl>
              <a:tblPr bandRow="1" firstRow="1">
                <a:noFill/>
                <a:tableStyleId>{16AB96D0-F9C3-4780-837B-8575BC27FD34}</a:tableStyleId>
              </a:tblPr>
              <a:tblGrid>
                <a:gridCol w="1537250"/>
                <a:gridCol w="7075950"/>
              </a:tblGrid>
              <a:tr h="370850">
                <a:tc>
                  <a:txBody>
                    <a:bodyPr/>
                    <a:lstStyle/>
                    <a:p>
                      <a:pPr indent="0" lvl="0" marL="0" marR="0" rtl="0" algn="ctr">
                        <a:spcBef>
                          <a:spcPts val="0"/>
                        </a:spcBef>
                        <a:spcAft>
                          <a:spcPts val="0"/>
                        </a:spcAft>
                        <a:buNone/>
                      </a:pPr>
                      <a:r>
                        <a:rPr b="1" lang="en-US" sz="1000" u="none" cap="none" strike="noStrike">
                          <a:latin typeface="Arial"/>
                          <a:ea typeface="Arial"/>
                          <a:cs typeface="Arial"/>
                          <a:sym typeface="Arial"/>
                        </a:rPr>
                        <a:t>BU</a:t>
                      </a:r>
                      <a:endParaRPr b="1" sz="1000" u="none" cap="none" strike="noStrike">
                        <a:latin typeface="Arial"/>
                        <a:ea typeface="Arial"/>
                        <a:cs typeface="Arial"/>
                        <a:sym typeface="Arial"/>
                      </a:endParaRPr>
                    </a:p>
                  </a:txBody>
                  <a:tcPr marT="45725" marB="45725" marR="91450" marL="91450" anchor="ctr">
                    <a:lnL cap="flat" cmpd="sng" w="9525">
                      <a:solidFill>
                        <a:srgbClr val="3A3838"/>
                      </a:solidFill>
                      <a:prstDash val="solid"/>
                      <a:round/>
                      <a:headEnd len="sm" w="sm" type="none"/>
                      <a:tailEnd len="sm" w="sm" type="none"/>
                    </a:lnL>
                    <a:lnR cap="flat" cmpd="sng" w="9525">
                      <a:solidFill>
                        <a:srgbClr val="3A3838"/>
                      </a:solidFill>
                      <a:prstDash val="solid"/>
                      <a:round/>
                      <a:headEnd len="sm" w="sm" type="none"/>
                      <a:tailEnd len="sm" w="sm" type="none"/>
                    </a:lnR>
                    <a:lnT cap="flat" cmpd="sng" w="9525">
                      <a:solidFill>
                        <a:srgbClr val="3A3838"/>
                      </a:solidFill>
                      <a:prstDash val="solid"/>
                      <a:round/>
                      <a:headEnd len="sm" w="sm" type="none"/>
                      <a:tailEnd len="sm" w="sm" type="none"/>
                    </a:lnT>
                    <a:lnB cap="flat" cmpd="sng" w="9525">
                      <a:solidFill>
                        <a:srgbClr val="3A3838"/>
                      </a:solidFill>
                      <a:prstDash val="solid"/>
                      <a:round/>
                      <a:headEnd len="sm" w="sm" type="none"/>
                      <a:tailEnd len="sm" w="sm" type="none"/>
                    </a:lnB>
                    <a:solidFill>
                      <a:srgbClr val="E85F46"/>
                    </a:solidFill>
                  </a:tcPr>
                </a:tc>
                <a:tc>
                  <a:txBody>
                    <a:bodyPr/>
                    <a:lstStyle/>
                    <a:p>
                      <a:pPr indent="0" lvl="0" marL="0" marR="0" rtl="0" algn="ctr">
                        <a:spcBef>
                          <a:spcPts val="0"/>
                        </a:spcBef>
                        <a:spcAft>
                          <a:spcPts val="0"/>
                        </a:spcAft>
                        <a:buNone/>
                      </a:pPr>
                      <a:r>
                        <a:rPr b="1" lang="en-US" sz="1000" u="none" cap="none" strike="noStrike">
                          <a:latin typeface="Arial"/>
                          <a:ea typeface="Arial"/>
                          <a:cs typeface="Arial"/>
                          <a:sym typeface="Arial"/>
                        </a:rPr>
                        <a:t>Email of assigned </a:t>
                      </a:r>
                      <a:r>
                        <a:rPr lang="en-US" sz="1000">
                          <a:latin typeface="Arial"/>
                          <a:ea typeface="Arial"/>
                          <a:cs typeface="Arial"/>
                          <a:sym typeface="Arial"/>
                        </a:rPr>
                        <a:t>Falcon access role</a:t>
                      </a:r>
                      <a:endParaRPr b="1" sz="1000" u="none" cap="none" strike="noStrike">
                        <a:latin typeface="Arial"/>
                        <a:ea typeface="Arial"/>
                        <a:cs typeface="Arial"/>
                        <a:sym typeface="Arial"/>
                      </a:endParaRPr>
                    </a:p>
                  </a:txBody>
                  <a:tcPr marT="45725" marB="45725" marR="91450" marL="91450" anchor="ctr">
                    <a:lnL cap="flat" cmpd="sng" w="9525">
                      <a:solidFill>
                        <a:srgbClr val="3A3838"/>
                      </a:solidFill>
                      <a:prstDash val="solid"/>
                      <a:round/>
                      <a:headEnd len="sm" w="sm" type="none"/>
                      <a:tailEnd len="sm" w="sm" type="none"/>
                    </a:lnL>
                    <a:lnR cap="flat" cmpd="sng" w="9525">
                      <a:solidFill>
                        <a:srgbClr val="3A3838"/>
                      </a:solidFill>
                      <a:prstDash val="solid"/>
                      <a:round/>
                      <a:headEnd len="sm" w="sm" type="none"/>
                      <a:tailEnd len="sm" w="sm" type="none"/>
                    </a:lnR>
                    <a:lnT cap="flat" cmpd="sng" w="9525">
                      <a:solidFill>
                        <a:srgbClr val="3A3838"/>
                      </a:solidFill>
                      <a:prstDash val="solid"/>
                      <a:round/>
                      <a:headEnd len="sm" w="sm" type="none"/>
                      <a:tailEnd len="sm" w="sm" type="none"/>
                    </a:lnT>
                    <a:lnB cap="flat" cmpd="sng" w="9525">
                      <a:solidFill>
                        <a:srgbClr val="3A3838"/>
                      </a:solidFill>
                      <a:prstDash val="solid"/>
                      <a:round/>
                      <a:headEnd len="sm" w="sm" type="none"/>
                      <a:tailEnd len="sm" w="sm" type="none"/>
                    </a:lnB>
                    <a:solidFill>
                      <a:srgbClr val="E85F46"/>
                    </a:solidFill>
                  </a:tcPr>
                </a:tc>
              </a:tr>
              <a:tr h="370850">
                <a:tc>
                  <a:txBody>
                    <a:bodyPr/>
                    <a:lstStyle/>
                    <a:p>
                      <a:pPr indent="0" lvl="0" marL="0" marR="0" rtl="0" algn="ctr">
                        <a:spcBef>
                          <a:spcPts val="0"/>
                        </a:spcBef>
                        <a:spcAft>
                          <a:spcPts val="0"/>
                        </a:spcAft>
                        <a:buNone/>
                      </a:pPr>
                      <a:r>
                        <a:rPr lang="en-US" sz="900" u="none" cap="none" strike="noStrike">
                          <a:latin typeface="Arial"/>
                          <a:ea typeface="Arial"/>
                          <a:cs typeface="Arial"/>
                          <a:sym typeface="Arial"/>
                        </a:rPr>
                        <a:t>China ML &amp; Macau</a:t>
                      </a:r>
                      <a:endParaRPr sz="900" u="none" cap="none" strike="noStrike">
                        <a:latin typeface="Arial"/>
                        <a:ea typeface="Arial"/>
                        <a:cs typeface="Arial"/>
                        <a:sym typeface="Arial"/>
                      </a:endParaRPr>
                    </a:p>
                  </a:txBody>
                  <a:tcPr marT="45725" marB="45725" marR="91450" marL="91450" anchor="ctr">
                    <a:lnL cap="flat" cmpd="sng" w="9525">
                      <a:solidFill>
                        <a:srgbClr val="3A3838"/>
                      </a:solidFill>
                      <a:prstDash val="solid"/>
                      <a:round/>
                      <a:headEnd len="sm" w="sm" type="none"/>
                      <a:tailEnd len="sm" w="sm" type="none"/>
                    </a:lnL>
                    <a:lnR cap="flat" cmpd="sng" w="9525">
                      <a:solidFill>
                        <a:srgbClr val="3A3838"/>
                      </a:solidFill>
                      <a:prstDash val="solid"/>
                      <a:round/>
                      <a:headEnd len="sm" w="sm" type="none"/>
                      <a:tailEnd len="sm" w="sm" type="none"/>
                    </a:lnR>
                    <a:lnT cap="flat" cmpd="sng" w="9525">
                      <a:solidFill>
                        <a:srgbClr val="3A3838"/>
                      </a:solidFill>
                      <a:prstDash val="solid"/>
                      <a:round/>
                      <a:headEnd len="sm" w="sm" type="none"/>
                      <a:tailEnd len="sm" w="sm" type="none"/>
                    </a:lnT>
                    <a:lnB cap="flat" cmpd="sng" w="9525">
                      <a:solidFill>
                        <a:srgbClr val="3A383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u="none" cap="none" strike="noStrike">
                        <a:latin typeface="Arial"/>
                        <a:ea typeface="Arial"/>
                        <a:cs typeface="Arial"/>
                        <a:sym typeface="Arial"/>
                      </a:endParaRPr>
                    </a:p>
                  </a:txBody>
                  <a:tcPr marT="45725" marB="45725" marR="91450" marL="91450" anchor="ctr">
                    <a:lnL cap="flat" cmpd="sng" w="9525">
                      <a:solidFill>
                        <a:srgbClr val="3A3838"/>
                      </a:solidFill>
                      <a:prstDash val="solid"/>
                      <a:round/>
                      <a:headEnd len="sm" w="sm" type="none"/>
                      <a:tailEnd len="sm" w="sm" type="none"/>
                    </a:lnL>
                    <a:lnR cap="flat" cmpd="sng" w="9525">
                      <a:solidFill>
                        <a:srgbClr val="3A3838"/>
                      </a:solidFill>
                      <a:prstDash val="solid"/>
                      <a:round/>
                      <a:headEnd len="sm" w="sm" type="none"/>
                      <a:tailEnd len="sm" w="sm" type="none"/>
                    </a:lnR>
                    <a:lnT cap="flat" cmpd="sng" w="9525">
                      <a:solidFill>
                        <a:srgbClr val="3A3838"/>
                      </a:solidFill>
                      <a:prstDash val="solid"/>
                      <a:round/>
                      <a:headEnd len="sm" w="sm" type="none"/>
                      <a:tailEnd len="sm" w="sm" type="none"/>
                    </a:lnT>
                    <a:lnB cap="flat" cmpd="sng" w="9525">
                      <a:solidFill>
                        <a:srgbClr val="3A3838"/>
                      </a:solidFill>
                      <a:prstDash val="solid"/>
                      <a:round/>
                      <a:headEnd len="sm" w="sm" type="none"/>
                      <a:tailEnd len="sm" w="sm" type="none"/>
                    </a:lnB>
                    <a:solidFill>
                      <a:schemeClr val="lt1"/>
                    </a:solidFill>
                  </a:tcPr>
                </a:tc>
              </a:tr>
              <a:tr h="370850">
                <a:tc>
                  <a:txBody>
                    <a:bodyPr/>
                    <a:lstStyle/>
                    <a:p>
                      <a:pPr indent="0" lvl="0" marL="0" marR="0" rtl="0" algn="ctr">
                        <a:spcBef>
                          <a:spcPts val="0"/>
                        </a:spcBef>
                        <a:spcAft>
                          <a:spcPts val="0"/>
                        </a:spcAft>
                        <a:buNone/>
                      </a:pPr>
                      <a:r>
                        <a:rPr lang="en-US" sz="900" u="none" cap="none" strike="noStrike">
                          <a:latin typeface="Arial"/>
                          <a:ea typeface="Arial"/>
                          <a:cs typeface="Arial"/>
                          <a:sym typeface="Arial"/>
                        </a:rPr>
                        <a:t>China HQ</a:t>
                      </a:r>
                      <a:endParaRPr sz="900" u="none" cap="none" strike="noStrike">
                        <a:latin typeface="Arial"/>
                        <a:ea typeface="Arial"/>
                        <a:cs typeface="Arial"/>
                        <a:sym typeface="Arial"/>
                      </a:endParaRPr>
                    </a:p>
                  </a:txBody>
                  <a:tcPr marT="45725" marB="45725" marR="91450" marL="91450" anchor="ctr">
                    <a:lnL cap="flat" cmpd="sng" w="9525">
                      <a:solidFill>
                        <a:srgbClr val="3A3838"/>
                      </a:solidFill>
                      <a:prstDash val="solid"/>
                      <a:round/>
                      <a:headEnd len="sm" w="sm" type="none"/>
                      <a:tailEnd len="sm" w="sm" type="none"/>
                    </a:lnL>
                    <a:lnR cap="flat" cmpd="sng" w="9525">
                      <a:solidFill>
                        <a:srgbClr val="3A3838"/>
                      </a:solidFill>
                      <a:prstDash val="solid"/>
                      <a:round/>
                      <a:headEnd len="sm" w="sm" type="none"/>
                      <a:tailEnd len="sm" w="sm" type="none"/>
                    </a:lnR>
                    <a:lnT cap="flat" cmpd="sng" w="9525">
                      <a:solidFill>
                        <a:srgbClr val="3A3838"/>
                      </a:solidFill>
                      <a:prstDash val="solid"/>
                      <a:round/>
                      <a:headEnd len="sm" w="sm" type="none"/>
                      <a:tailEnd len="sm" w="sm" type="none"/>
                    </a:lnT>
                    <a:lnB cap="flat" cmpd="sng" w="9525">
                      <a:solidFill>
                        <a:srgbClr val="3A383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u="none" cap="none" strike="noStrike">
                        <a:latin typeface="Arial"/>
                        <a:ea typeface="Arial"/>
                        <a:cs typeface="Arial"/>
                        <a:sym typeface="Arial"/>
                      </a:endParaRPr>
                    </a:p>
                  </a:txBody>
                  <a:tcPr marT="45725" marB="45725" marR="91450" marL="91450" anchor="ctr">
                    <a:lnL cap="flat" cmpd="sng" w="9525">
                      <a:solidFill>
                        <a:srgbClr val="3A3838"/>
                      </a:solidFill>
                      <a:prstDash val="solid"/>
                      <a:round/>
                      <a:headEnd len="sm" w="sm" type="none"/>
                      <a:tailEnd len="sm" w="sm" type="none"/>
                    </a:lnL>
                    <a:lnR cap="flat" cmpd="sng" w="9525">
                      <a:solidFill>
                        <a:srgbClr val="3A3838"/>
                      </a:solidFill>
                      <a:prstDash val="solid"/>
                      <a:round/>
                      <a:headEnd len="sm" w="sm" type="none"/>
                      <a:tailEnd len="sm" w="sm" type="none"/>
                    </a:lnR>
                    <a:lnT cap="flat" cmpd="sng" w="9525">
                      <a:solidFill>
                        <a:srgbClr val="3A3838"/>
                      </a:solidFill>
                      <a:prstDash val="solid"/>
                      <a:round/>
                      <a:headEnd len="sm" w="sm" type="none"/>
                      <a:tailEnd len="sm" w="sm" type="none"/>
                    </a:lnT>
                    <a:lnB cap="flat" cmpd="sng" w="9525">
                      <a:solidFill>
                        <a:srgbClr val="3A3838"/>
                      </a:solidFill>
                      <a:prstDash val="solid"/>
                      <a:round/>
                      <a:headEnd len="sm" w="sm" type="none"/>
                      <a:tailEnd len="sm" w="sm" type="none"/>
                    </a:lnB>
                    <a:solidFill>
                      <a:schemeClr val="lt1"/>
                    </a:solidFill>
                  </a:tcPr>
                </a:tc>
              </a:tr>
              <a:tr h="370850">
                <a:tc>
                  <a:txBody>
                    <a:bodyPr/>
                    <a:lstStyle/>
                    <a:p>
                      <a:pPr indent="0" lvl="0" marL="0" marR="0" rtl="0" algn="ctr">
                        <a:spcBef>
                          <a:spcPts val="0"/>
                        </a:spcBef>
                        <a:spcAft>
                          <a:spcPts val="0"/>
                        </a:spcAft>
                        <a:buNone/>
                      </a:pPr>
                      <a:r>
                        <a:rPr lang="en-US" sz="900" u="none" cap="none" strike="noStrike">
                          <a:latin typeface="Arial"/>
                          <a:ea typeface="Arial"/>
                          <a:cs typeface="Arial"/>
                          <a:sym typeface="Arial"/>
                        </a:rPr>
                        <a:t>Hong Kong</a:t>
                      </a:r>
                      <a:endParaRPr sz="900" u="none" cap="none" strike="noStrike">
                        <a:latin typeface="Arial"/>
                        <a:ea typeface="Arial"/>
                        <a:cs typeface="Arial"/>
                        <a:sym typeface="Arial"/>
                      </a:endParaRPr>
                    </a:p>
                  </a:txBody>
                  <a:tcPr marT="45725" marB="45725" marR="91450" marL="91450" anchor="ctr">
                    <a:lnL cap="flat" cmpd="sng" w="9525">
                      <a:solidFill>
                        <a:srgbClr val="3A3838"/>
                      </a:solidFill>
                      <a:prstDash val="solid"/>
                      <a:round/>
                      <a:headEnd len="sm" w="sm" type="none"/>
                      <a:tailEnd len="sm" w="sm" type="none"/>
                    </a:lnL>
                    <a:lnR cap="flat" cmpd="sng" w="9525">
                      <a:solidFill>
                        <a:srgbClr val="3A3838"/>
                      </a:solidFill>
                      <a:prstDash val="solid"/>
                      <a:round/>
                      <a:headEnd len="sm" w="sm" type="none"/>
                      <a:tailEnd len="sm" w="sm" type="none"/>
                    </a:lnR>
                    <a:lnT cap="flat" cmpd="sng" w="9525">
                      <a:solidFill>
                        <a:srgbClr val="3A3838"/>
                      </a:solidFill>
                      <a:prstDash val="solid"/>
                      <a:round/>
                      <a:headEnd len="sm" w="sm" type="none"/>
                      <a:tailEnd len="sm" w="sm" type="none"/>
                    </a:lnT>
                    <a:lnB cap="flat" cmpd="sng" w="9525">
                      <a:solidFill>
                        <a:srgbClr val="3A383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u="none" cap="none" strike="noStrike">
                        <a:latin typeface="Arial"/>
                        <a:ea typeface="Arial"/>
                        <a:cs typeface="Arial"/>
                        <a:sym typeface="Arial"/>
                      </a:endParaRPr>
                    </a:p>
                  </a:txBody>
                  <a:tcPr marT="45725" marB="45725" marR="91450" marL="91450" anchor="ctr">
                    <a:lnL cap="flat" cmpd="sng" w="9525">
                      <a:solidFill>
                        <a:srgbClr val="3A3838"/>
                      </a:solidFill>
                      <a:prstDash val="solid"/>
                      <a:round/>
                      <a:headEnd len="sm" w="sm" type="none"/>
                      <a:tailEnd len="sm" w="sm" type="none"/>
                    </a:lnL>
                    <a:lnR cap="flat" cmpd="sng" w="9525">
                      <a:solidFill>
                        <a:srgbClr val="3A3838"/>
                      </a:solidFill>
                      <a:prstDash val="solid"/>
                      <a:round/>
                      <a:headEnd len="sm" w="sm" type="none"/>
                      <a:tailEnd len="sm" w="sm" type="none"/>
                    </a:lnR>
                    <a:lnT cap="flat" cmpd="sng" w="9525">
                      <a:solidFill>
                        <a:srgbClr val="3A3838"/>
                      </a:solidFill>
                      <a:prstDash val="solid"/>
                      <a:round/>
                      <a:headEnd len="sm" w="sm" type="none"/>
                      <a:tailEnd len="sm" w="sm" type="none"/>
                    </a:lnT>
                    <a:lnB cap="flat" cmpd="sng" w="9525">
                      <a:solidFill>
                        <a:srgbClr val="3A3838"/>
                      </a:solidFill>
                      <a:prstDash val="solid"/>
                      <a:round/>
                      <a:headEnd len="sm" w="sm" type="none"/>
                      <a:tailEnd len="sm" w="sm" type="none"/>
                    </a:lnB>
                    <a:solidFill>
                      <a:schemeClr val="lt1"/>
                    </a:solidFill>
                  </a:tcPr>
                </a:tc>
              </a:tr>
              <a:tr h="370850">
                <a:tc>
                  <a:txBody>
                    <a:bodyPr/>
                    <a:lstStyle/>
                    <a:p>
                      <a:pPr indent="0" lvl="0" marL="0" marR="0" rtl="0" algn="ctr">
                        <a:spcBef>
                          <a:spcPts val="0"/>
                        </a:spcBef>
                        <a:spcAft>
                          <a:spcPts val="0"/>
                        </a:spcAft>
                        <a:buNone/>
                      </a:pPr>
                      <a:r>
                        <a:rPr lang="en-US" sz="900" u="none" cap="none" strike="noStrike">
                          <a:latin typeface="Arial"/>
                          <a:ea typeface="Arial"/>
                          <a:cs typeface="Arial"/>
                          <a:sym typeface="Arial"/>
                        </a:rPr>
                        <a:t>India</a:t>
                      </a:r>
                      <a:endParaRPr/>
                    </a:p>
                  </a:txBody>
                  <a:tcPr marT="45725" marB="45725" marR="91450" marL="91450" anchor="ctr">
                    <a:lnL cap="flat" cmpd="sng" w="9525">
                      <a:solidFill>
                        <a:srgbClr val="3A3838"/>
                      </a:solidFill>
                      <a:prstDash val="solid"/>
                      <a:round/>
                      <a:headEnd len="sm" w="sm" type="none"/>
                      <a:tailEnd len="sm" w="sm" type="none"/>
                    </a:lnL>
                    <a:lnR cap="flat" cmpd="sng" w="9525">
                      <a:solidFill>
                        <a:srgbClr val="3A3838"/>
                      </a:solidFill>
                      <a:prstDash val="solid"/>
                      <a:round/>
                      <a:headEnd len="sm" w="sm" type="none"/>
                      <a:tailEnd len="sm" w="sm" type="none"/>
                    </a:lnR>
                    <a:lnT cap="flat" cmpd="sng" w="9525">
                      <a:solidFill>
                        <a:srgbClr val="3A3838"/>
                      </a:solidFill>
                      <a:prstDash val="solid"/>
                      <a:round/>
                      <a:headEnd len="sm" w="sm" type="none"/>
                      <a:tailEnd len="sm" w="sm" type="none"/>
                    </a:lnT>
                    <a:lnB cap="flat" cmpd="sng" w="9525">
                      <a:solidFill>
                        <a:srgbClr val="3A383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u="none" cap="none" strike="noStrike">
                        <a:latin typeface="Arial"/>
                        <a:ea typeface="Arial"/>
                        <a:cs typeface="Arial"/>
                        <a:sym typeface="Arial"/>
                      </a:endParaRPr>
                    </a:p>
                  </a:txBody>
                  <a:tcPr marT="45725" marB="45725" marR="91450" marL="91450" anchor="ctr">
                    <a:lnL cap="flat" cmpd="sng" w="9525">
                      <a:solidFill>
                        <a:srgbClr val="3A3838"/>
                      </a:solidFill>
                      <a:prstDash val="solid"/>
                      <a:round/>
                      <a:headEnd len="sm" w="sm" type="none"/>
                      <a:tailEnd len="sm" w="sm" type="none"/>
                    </a:lnL>
                    <a:lnR cap="flat" cmpd="sng" w="9525">
                      <a:solidFill>
                        <a:srgbClr val="3A3838"/>
                      </a:solidFill>
                      <a:prstDash val="solid"/>
                      <a:round/>
                      <a:headEnd len="sm" w="sm" type="none"/>
                      <a:tailEnd len="sm" w="sm" type="none"/>
                    </a:lnR>
                    <a:lnT cap="flat" cmpd="sng" w="9525">
                      <a:solidFill>
                        <a:srgbClr val="3A3838"/>
                      </a:solidFill>
                      <a:prstDash val="solid"/>
                      <a:round/>
                      <a:headEnd len="sm" w="sm" type="none"/>
                      <a:tailEnd len="sm" w="sm" type="none"/>
                    </a:lnT>
                    <a:lnB cap="flat" cmpd="sng" w="9525">
                      <a:solidFill>
                        <a:srgbClr val="3A3838"/>
                      </a:solidFill>
                      <a:prstDash val="solid"/>
                      <a:round/>
                      <a:headEnd len="sm" w="sm" type="none"/>
                      <a:tailEnd len="sm" w="sm" type="none"/>
                    </a:lnB>
                    <a:solidFill>
                      <a:schemeClr val="lt1"/>
                    </a:solidFill>
                  </a:tcPr>
                </a:tc>
              </a:tr>
              <a:tr h="370850">
                <a:tc>
                  <a:txBody>
                    <a:bodyPr/>
                    <a:lstStyle/>
                    <a:p>
                      <a:pPr indent="0" lvl="0" marL="0" marR="0" rtl="0" algn="ctr">
                        <a:spcBef>
                          <a:spcPts val="0"/>
                        </a:spcBef>
                        <a:spcAft>
                          <a:spcPts val="0"/>
                        </a:spcAft>
                        <a:buNone/>
                      </a:pPr>
                      <a:r>
                        <a:rPr lang="en-US" sz="900" u="none" cap="none" strike="noStrike">
                          <a:latin typeface="Arial"/>
                          <a:ea typeface="Arial"/>
                          <a:cs typeface="Arial"/>
                          <a:sym typeface="Arial"/>
                        </a:rPr>
                        <a:t>Japan</a:t>
                      </a:r>
                      <a:endParaRPr sz="900" u="none" cap="none" strike="noStrike">
                        <a:latin typeface="Arial"/>
                        <a:ea typeface="Arial"/>
                        <a:cs typeface="Arial"/>
                        <a:sym typeface="Arial"/>
                      </a:endParaRPr>
                    </a:p>
                  </a:txBody>
                  <a:tcPr marT="45725" marB="45725" marR="91450" marL="91450" anchor="ctr">
                    <a:lnL cap="flat" cmpd="sng" w="9525">
                      <a:solidFill>
                        <a:srgbClr val="3A3838"/>
                      </a:solidFill>
                      <a:prstDash val="solid"/>
                      <a:round/>
                      <a:headEnd len="sm" w="sm" type="none"/>
                      <a:tailEnd len="sm" w="sm" type="none"/>
                    </a:lnL>
                    <a:lnR cap="flat" cmpd="sng" w="9525">
                      <a:solidFill>
                        <a:srgbClr val="3A3838"/>
                      </a:solidFill>
                      <a:prstDash val="solid"/>
                      <a:round/>
                      <a:headEnd len="sm" w="sm" type="none"/>
                      <a:tailEnd len="sm" w="sm" type="none"/>
                    </a:lnR>
                    <a:lnT cap="flat" cmpd="sng" w="9525">
                      <a:solidFill>
                        <a:srgbClr val="3A3838"/>
                      </a:solidFill>
                      <a:prstDash val="solid"/>
                      <a:round/>
                      <a:headEnd len="sm" w="sm" type="none"/>
                      <a:tailEnd len="sm" w="sm" type="none"/>
                    </a:lnT>
                    <a:lnB cap="flat" cmpd="sng" w="9525">
                      <a:solidFill>
                        <a:srgbClr val="3A383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u="none" cap="none" strike="noStrike">
                        <a:latin typeface="Arial"/>
                        <a:ea typeface="Arial"/>
                        <a:cs typeface="Arial"/>
                        <a:sym typeface="Arial"/>
                      </a:endParaRPr>
                    </a:p>
                  </a:txBody>
                  <a:tcPr marT="45725" marB="45725" marR="91450" marL="91450" anchor="ctr">
                    <a:lnL cap="flat" cmpd="sng" w="9525">
                      <a:solidFill>
                        <a:srgbClr val="3A3838"/>
                      </a:solidFill>
                      <a:prstDash val="solid"/>
                      <a:round/>
                      <a:headEnd len="sm" w="sm" type="none"/>
                      <a:tailEnd len="sm" w="sm" type="none"/>
                    </a:lnL>
                    <a:lnR cap="flat" cmpd="sng" w="9525">
                      <a:solidFill>
                        <a:srgbClr val="3A3838"/>
                      </a:solidFill>
                      <a:prstDash val="solid"/>
                      <a:round/>
                      <a:headEnd len="sm" w="sm" type="none"/>
                      <a:tailEnd len="sm" w="sm" type="none"/>
                    </a:lnR>
                    <a:lnT cap="flat" cmpd="sng" w="9525">
                      <a:solidFill>
                        <a:srgbClr val="3A3838"/>
                      </a:solidFill>
                      <a:prstDash val="solid"/>
                      <a:round/>
                      <a:headEnd len="sm" w="sm" type="none"/>
                      <a:tailEnd len="sm" w="sm" type="none"/>
                    </a:lnT>
                    <a:lnB cap="flat" cmpd="sng" w="9525">
                      <a:solidFill>
                        <a:srgbClr val="3A3838"/>
                      </a:solidFill>
                      <a:prstDash val="solid"/>
                      <a:round/>
                      <a:headEnd len="sm" w="sm" type="none"/>
                      <a:tailEnd len="sm" w="sm" type="none"/>
                    </a:lnB>
                    <a:solidFill>
                      <a:schemeClr val="lt1"/>
                    </a:solidFill>
                  </a:tcPr>
                </a:tc>
              </a:tr>
              <a:tr h="370850">
                <a:tc>
                  <a:txBody>
                    <a:bodyPr/>
                    <a:lstStyle/>
                    <a:p>
                      <a:pPr indent="0" lvl="0" marL="0" marR="0" rtl="0" algn="ctr">
                        <a:spcBef>
                          <a:spcPts val="0"/>
                        </a:spcBef>
                        <a:spcAft>
                          <a:spcPts val="0"/>
                        </a:spcAft>
                        <a:buNone/>
                      </a:pPr>
                      <a:r>
                        <a:rPr lang="en-US" sz="900" u="none" cap="none" strike="noStrike">
                          <a:latin typeface="Arial"/>
                          <a:ea typeface="Arial"/>
                          <a:cs typeface="Arial"/>
                          <a:sym typeface="Arial"/>
                        </a:rPr>
                        <a:t>Korea</a:t>
                      </a:r>
                      <a:endParaRPr sz="900" u="none" cap="none" strike="noStrike">
                        <a:latin typeface="Arial"/>
                        <a:ea typeface="Arial"/>
                        <a:cs typeface="Arial"/>
                        <a:sym typeface="Arial"/>
                      </a:endParaRPr>
                    </a:p>
                  </a:txBody>
                  <a:tcPr marT="45725" marB="45725" marR="91450" marL="91450" anchor="ctr">
                    <a:lnL cap="flat" cmpd="sng" w="9525">
                      <a:solidFill>
                        <a:srgbClr val="3A3838"/>
                      </a:solidFill>
                      <a:prstDash val="solid"/>
                      <a:round/>
                      <a:headEnd len="sm" w="sm" type="none"/>
                      <a:tailEnd len="sm" w="sm" type="none"/>
                    </a:lnL>
                    <a:lnR cap="flat" cmpd="sng" w="9525">
                      <a:solidFill>
                        <a:srgbClr val="3A3838"/>
                      </a:solidFill>
                      <a:prstDash val="solid"/>
                      <a:round/>
                      <a:headEnd len="sm" w="sm" type="none"/>
                      <a:tailEnd len="sm" w="sm" type="none"/>
                    </a:lnR>
                    <a:lnT cap="flat" cmpd="sng" w="9525">
                      <a:solidFill>
                        <a:srgbClr val="3A3838"/>
                      </a:solidFill>
                      <a:prstDash val="solid"/>
                      <a:round/>
                      <a:headEnd len="sm" w="sm" type="none"/>
                      <a:tailEnd len="sm" w="sm" type="none"/>
                    </a:lnT>
                    <a:lnB cap="flat" cmpd="sng" w="9525">
                      <a:solidFill>
                        <a:srgbClr val="3A383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u="none" cap="none" strike="noStrike">
                        <a:latin typeface="Arial"/>
                        <a:ea typeface="Arial"/>
                        <a:cs typeface="Arial"/>
                        <a:sym typeface="Arial"/>
                      </a:endParaRPr>
                    </a:p>
                  </a:txBody>
                  <a:tcPr marT="45725" marB="45725" marR="91450" marL="91450" anchor="ctr">
                    <a:lnL cap="flat" cmpd="sng" w="9525">
                      <a:solidFill>
                        <a:srgbClr val="3A3838"/>
                      </a:solidFill>
                      <a:prstDash val="solid"/>
                      <a:round/>
                      <a:headEnd len="sm" w="sm" type="none"/>
                      <a:tailEnd len="sm" w="sm" type="none"/>
                    </a:lnL>
                    <a:lnR cap="flat" cmpd="sng" w="9525">
                      <a:solidFill>
                        <a:srgbClr val="3A3838"/>
                      </a:solidFill>
                      <a:prstDash val="solid"/>
                      <a:round/>
                      <a:headEnd len="sm" w="sm" type="none"/>
                      <a:tailEnd len="sm" w="sm" type="none"/>
                    </a:lnR>
                    <a:lnT cap="flat" cmpd="sng" w="9525">
                      <a:solidFill>
                        <a:srgbClr val="3A3838"/>
                      </a:solidFill>
                      <a:prstDash val="solid"/>
                      <a:round/>
                      <a:headEnd len="sm" w="sm" type="none"/>
                      <a:tailEnd len="sm" w="sm" type="none"/>
                    </a:lnT>
                    <a:lnB cap="flat" cmpd="sng" w="9525">
                      <a:solidFill>
                        <a:srgbClr val="3A3838"/>
                      </a:solidFill>
                      <a:prstDash val="solid"/>
                      <a:round/>
                      <a:headEnd len="sm" w="sm" type="none"/>
                      <a:tailEnd len="sm" w="sm" type="none"/>
                    </a:lnB>
                    <a:solidFill>
                      <a:schemeClr val="lt1"/>
                    </a:solidFill>
                  </a:tcPr>
                </a:tc>
              </a:tr>
              <a:tr h="370850">
                <a:tc>
                  <a:txBody>
                    <a:bodyPr/>
                    <a:lstStyle/>
                    <a:p>
                      <a:pPr indent="0" lvl="0" marL="0" marR="0" rtl="0" algn="ctr">
                        <a:spcBef>
                          <a:spcPts val="0"/>
                        </a:spcBef>
                        <a:spcAft>
                          <a:spcPts val="0"/>
                        </a:spcAft>
                        <a:buNone/>
                      </a:pPr>
                      <a:r>
                        <a:rPr lang="en-US" sz="900" u="none" cap="none" strike="noStrike">
                          <a:latin typeface="Arial"/>
                          <a:ea typeface="Arial"/>
                          <a:cs typeface="Arial"/>
                          <a:sym typeface="Arial"/>
                        </a:rPr>
                        <a:t>SEA</a:t>
                      </a:r>
                      <a:endParaRPr sz="900" u="none" cap="none" strike="noStrike">
                        <a:latin typeface="Arial"/>
                        <a:ea typeface="Arial"/>
                        <a:cs typeface="Arial"/>
                        <a:sym typeface="Arial"/>
                      </a:endParaRPr>
                    </a:p>
                  </a:txBody>
                  <a:tcPr marT="45725" marB="45725" marR="91450" marL="91450" anchor="ctr">
                    <a:lnL cap="flat" cmpd="sng" w="9525">
                      <a:solidFill>
                        <a:srgbClr val="3A3838"/>
                      </a:solidFill>
                      <a:prstDash val="solid"/>
                      <a:round/>
                      <a:headEnd len="sm" w="sm" type="none"/>
                      <a:tailEnd len="sm" w="sm" type="none"/>
                    </a:lnL>
                    <a:lnR cap="flat" cmpd="sng" w="9525">
                      <a:solidFill>
                        <a:srgbClr val="3A3838"/>
                      </a:solidFill>
                      <a:prstDash val="solid"/>
                      <a:round/>
                      <a:headEnd len="sm" w="sm" type="none"/>
                      <a:tailEnd len="sm" w="sm" type="none"/>
                    </a:lnR>
                    <a:lnT cap="flat" cmpd="sng" w="9525">
                      <a:solidFill>
                        <a:srgbClr val="3A3838"/>
                      </a:solidFill>
                      <a:prstDash val="solid"/>
                      <a:round/>
                      <a:headEnd len="sm" w="sm" type="none"/>
                      <a:tailEnd len="sm" w="sm" type="none"/>
                    </a:lnT>
                    <a:lnB cap="flat" cmpd="sng" w="9525">
                      <a:solidFill>
                        <a:srgbClr val="3A383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u="none" cap="none" strike="noStrike">
                        <a:latin typeface="Arial"/>
                        <a:ea typeface="Arial"/>
                        <a:cs typeface="Arial"/>
                        <a:sym typeface="Arial"/>
                      </a:endParaRPr>
                    </a:p>
                  </a:txBody>
                  <a:tcPr marT="45725" marB="45725" marR="91450" marL="91450" anchor="ctr">
                    <a:lnL cap="flat" cmpd="sng" w="9525">
                      <a:solidFill>
                        <a:srgbClr val="3A3838"/>
                      </a:solidFill>
                      <a:prstDash val="solid"/>
                      <a:round/>
                      <a:headEnd len="sm" w="sm" type="none"/>
                      <a:tailEnd len="sm" w="sm" type="none"/>
                    </a:lnL>
                    <a:lnR cap="flat" cmpd="sng" w="9525">
                      <a:solidFill>
                        <a:srgbClr val="3A3838"/>
                      </a:solidFill>
                      <a:prstDash val="solid"/>
                      <a:round/>
                      <a:headEnd len="sm" w="sm" type="none"/>
                      <a:tailEnd len="sm" w="sm" type="none"/>
                    </a:lnR>
                    <a:lnT cap="flat" cmpd="sng" w="9525">
                      <a:solidFill>
                        <a:srgbClr val="3A3838"/>
                      </a:solidFill>
                      <a:prstDash val="solid"/>
                      <a:round/>
                      <a:headEnd len="sm" w="sm" type="none"/>
                      <a:tailEnd len="sm" w="sm" type="none"/>
                    </a:lnT>
                    <a:lnB cap="flat" cmpd="sng" w="9525">
                      <a:solidFill>
                        <a:srgbClr val="3A3838"/>
                      </a:solidFill>
                      <a:prstDash val="solid"/>
                      <a:round/>
                      <a:headEnd len="sm" w="sm" type="none"/>
                      <a:tailEnd len="sm" w="sm" type="none"/>
                    </a:lnB>
                    <a:solidFill>
                      <a:schemeClr val="lt1"/>
                    </a:solidFill>
                  </a:tcPr>
                </a:tc>
              </a:tr>
              <a:tr h="370850">
                <a:tc>
                  <a:txBody>
                    <a:bodyPr/>
                    <a:lstStyle/>
                    <a:p>
                      <a:pPr indent="0" lvl="0" marL="0" marR="0" rtl="0" algn="ctr">
                        <a:spcBef>
                          <a:spcPts val="0"/>
                        </a:spcBef>
                        <a:spcAft>
                          <a:spcPts val="0"/>
                        </a:spcAft>
                        <a:buNone/>
                      </a:pPr>
                      <a:r>
                        <a:rPr lang="en-US" sz="900" u="none" cap="none" strike="noStrike">
                          <a:latin typeface="Arial"/>
                          <a:ea typeface="Arial"/>
                          <a:cs typeface="Arial"/>
                          <a:sym typeface="Arial"/>
                        </a:rPr>
                        <a:t>Taiwan</a:t>
                      </a:r>
                      <a:endParaRPr sz="900" u="none" cap="none" strike="noStrike">
                        <a:latin typeface="Arial"/>
                        <a:ea typeface="Arial"/>
                        <a:cs typeface="Arial"/>
                        <a:sym typeface="Arial"/>
                      </a:endParaRPr>
                    </a:p>
                  </a:txBody>
                  <a:tcPr marT="45725" marB="45725" marR="91450" marL="91450" anchor="ctr">
                    <a:lnL cap="flat" cmpd="sng" w="9525">
                      <a:solidFill>
                        <a:srgbClr val="3A3838"/>
                      </a:solidFill>
                      <a:prstDash val="solid"/>
                      <a:round/>
                      <a:headEnd len="sm" w="sm" type="none"/>
                      <a:tailEnd len="sm" w="sm" type="none"/>
                    </a:lnL>
                    <a:lnR cap="flat" cmpd="sng" w="9525">
                      <a:solidFill>
                        <a:srgbClr val="3A3838"/>
                      </a:solidFill>
                      <a:prstDash val="solid"/>
                      <a:round/>
                      <a:headEnd len="sm" w="sm" type="none"/>
                      <a:tailEnd len="sm" w="sm" type="none"/>
                    </a:lnR>
                    <a:lnT cap="flat" cmpd="sng" w="9525">
                      <a:solidFill>
                        <a:srgbClr val="3A3838"/>
                      </a:solidFill>
                      <a:prstDash val="solid"/>
                      <a:round/>
                      <a:headEnd len="sm" w="sm" type="none"/>
                      <a:tailEnd len="sm" w="sm" type="none"/>
                    </a:lnT>
                    <a:lnB cap="flat" cmpd="sng" w="9525">
                      <a:solidFill>
                        <a:srgbClr val="3A383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u="none" cap="none" strike="noStrike">
                        <a:latin typeface="Arial"/>
                        <a:ea typeface="Arial"/>
                        <a:cs typeface="Arial"/>
                        <a:sym typeface="Arial"/>
                      </a:endParaRPr>
                    </a:p>
                  </a:txBody>
                  <a:tcPr marT="45725" marB="45725" marR="91450" marL="91450" anchor="ctr">
                    <a:lnL cap="flat" cmpd="sng" w="9525">
                      <a:solidFill>
                        <a:srgbClr val="3A3838"/>
                      </a:solidFill>
                      <a:prstDash val="solid"/>
                      <a:round/>
                      <a:headEnd len="sm" w="sm" type="none"/>
                      <a:tailEnd len="sm" w="sm" type="none"/>
                    </a:lnL>
                    <a:lnR cap="flat" cmpd="sng" w="9525">
                      <a:solidFill>
                        <a:srgbClr val="3A3838"/>
                      </a:solidFill>
                      <a:prstDash val="solid"/>
                      <a:round/>
                      <a:headEnd len="sm" w="sm" type="none"/>
                      <a:tailEnd len="sm" w="sm" type="none"/>
                    </a:lnR>
                    <a:lnT cap="flat" cmpd="sng" w="9525">
                      <a:solidFill>
                        <a:srgbClr val="3A3838"/>
                      </a:solidFill>
                      <a:prstDash val="solid"/>
                      <a:round/>
                      <a:headEnd len="sm" w="sm" type="none"/>
                      <a:tailEnd len="sm" w="sm" type="none"/>
                    </a:lnT>
                    <a:lnB cap="flat" cmpd="sng" w="9525">
                      <a:solidFill>
                        <a:srgbClr val="3A3838"/>
                      </a:solidFill>
                      <a:prstDash val="solid"/>
                      <a:round/>
                      <a:headEnd len="sm" w="sm" type="none"/>
                      <a:tailEnd len="sm" w="sm" type="none"/>
                    </a:lnB>
                    <a:solidFill>
                      <a:schemeClr val="lt1"/>
                    </a:solidFill>
                  </a:tcPr>
                </a:tc>
              </a:tr>
            </a:tbl>
          </a:graphicData>
        </a:graphic>
      </p:graphicFrame>
      <p:sp>
        <p:nvSpPr>
          <p:cNvPr id="196" name="Google Shape;196;p18"/>
          <p:cNvSpPr txBox="1"/>
          <p:nvPr/>
        </p:nvSpPr>
        <p:spPr>
          <a:xfrm>
            <a:off x="213964" y="786358"/>
            <a:ext cx="8655286"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3A3838"/>
                </a:solidFill>
              </a:rPr>
              <a:t>To assign some users who necessary take action of investigation and remediation on Falcon </a:t>
            </a:r>
            <a:r>
              <a:rPr lang="en-US" sz="1100" u="sng">
                <a:solidFill>
                  <a:schemeClr val="hlink"/>
                </a:solidFill>
                <a:hlinkClick r:id="rId3"/>
              </a:rPr>
              <a:t>RBAC Access of Falcon</a:t>
            </a:r>
            <a:endParaRPr sz="1100">
              <a:solidFill>
                <a:srgbClr val="3A3838"/>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9"/>
          <p:cNvSpPr txBox="1"/>
          <p:nvPr>
            <p:ph type="title"/>
          </p:nvPr>
        </p:nvSpPr>
        <p:spPr>
          <a:xfrm>
            <a:off x="213964" y="219662"/>
            <a:ext cx="8668200" cy="4527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Clr>
                <a:schemeClr val="lt1"/>
              </a:buClr>
              <a:buSzPts val="2000"/>
              <a:buFont typeface="Calibri"/>
              <a:buNone/>
            </a:pPr>
            <a:r>
              <a:rPr lang="en-US"/>
              <a:t>Procurement</a:t>
            </a:r>
            <a:r>
              <a:rPr lang="en-US"/>
              <a:t> </a:t>
            </a:r>
            <a:endParaRPr/>
          </a:p>
        </p:txBody>
      </p:sp>
      <p:sp>
        <p:nvSpPr>
          <p:cNvPr id="202" name="Google Shape;202;p19"/>
          <p:cNvSpPr txBox="1"/>
          <p:nvPr/>
        </p:nvSpPr>
        <p:spPr>
          <a:xfrm>
            <a:off x="7071550" y="33756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u="sng">
              <a:solidFill>
                <a:schemeClr val="hlink"/>
              </a:solidFill>
            </a:endParaRPr>
          </a:p>
        </p:txBody>
      </p:sp>
      <p:pic>
        <p:nvPicPr>
          <p:cNvPr id="203" name="Google Shape;203;p19"/>
          <p:cNvPicPr preferRelativeResize="0"/>
          <p:nvPr/>
        </p:nvPicPr>
        <p:blipFill>
          <a:blip r:embed="rId3">
            <a:alphaModFix/>
          </a:blip>
          <a:stretch>
            <a:fillRect/>
          </a:stretch>
        </p:blipFill>
        <p:spPr>
          <a:xfrm>
            <a:off x="2115425" y="815337"/>
            <a:ext cx="6766750" cy="3019728"/>
          </a:xfrm>
          <a:prstGeom prst="rect">
            <a:avLst/>
          </a:prstGeom>
          <a:noFill/>
          <a:ln>
            <a:noFill/>
          </a:ln>
        </p:spPr>
      </p:pic>
      <p:sp>
        <p:nvSpPr>
          <p:cNvPr id="204" name="Google Shape;204;p19"/>
          <p:cNvSpPr txBox="1"/>
          <p:nvPr/>
        </p:nvSpPr>
        <p:spPr>
          <a:xfrm>
            <a:off x="2545400" y="3881400"/>
            <a:ext cx="5886000" cy="1262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US"/>
              <a:t>OCD will assign the contract and provide billing &amp; invoices from BU &amp; Entity level   (Entity level have additional charge)</a:t>
            </a:r>
            <a:endParaRPr/>
          </a:p>
          <a:p>
            <a:pPr indent="-317500" lvl="0" marL="457200" rtl="0" algn="l">
              <a:spcBef>
                <a:spcPts val="0"/>
              </a:spcBef>
              <a:spcAft>
                <a:spcPts val="0"/>
              </a:spcAft>
              <a:buSzPts val="1400"/>
              <a:buChar char="●"/>
            </a:pPr>
            <a:r>
              <a:rPr lang="en-US"/>
              <a:t>For Mainland China and Macau, local agent will cooper with OCD to issue contract and billing/invoice(additional taxed charge)</a:t>
            </a:r>
            <a:endParaRPr/>
          </a:p>
          <a:p>
            <a:pPr indent="0" lvl="0" marL="0" rtl="0" algn="l">
              <a:spcBef>
                <a:spcPts val="0"/>
              </a:spcBef>
              <a:spcAft>
                <a:spcPts val="0"/>
              </a:spcAft>
              <a:buNone/>
            </a:pPr>
            <a:r>
              <a:t/>
            </a:r>
            <a:endParaRPr/>
          </a:p>
        </p:txBody>
      </p:sp>
      <p:sp>
        <p:nvSpPr>
          <p:cNvPr id="205" name="Google Shape;205;p19"/>
          <p:cNvSpPr txBox="1"/>
          <p:nvPr/>
        </p:nvSpPr>
        <p:spPr>
          <a:xfrm>
            <a:off x="127928" y="1571550"/>
            <a:ext cx="1805100" cy="12315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E85F46"/>
              </a:buClr>
              <a:buSzPts val="1000"/>
              <a:buFont typeface="Arial"/>
              <a:buChar char="❐"/>
            </a:pPr>
            <a:r>
              <a:rPr b="1" lang="en-US" sz="1000" u="sng">
                <a:solidFill>
                  <a:schemeClr val="hlink"/>
                </a:solidFill>
                <a:latin typeface="Arial"/>
                <a:ea typeface="Arial"/>
                <a:cs typeface="Arial"/>
                <a:sym typeface="Arial"/>
                <a:hlinkClick r:id="rId4"/>
              </a:rPr>
              <a:t>Cybereason license status and CrowdStrike</a:t>
            </a:r>
            <a:endParaRPr/>
          </a:p>
          <a:p>
            <a:pPr indent="0" lvl="0" marL="457200" marR="0" rtl="0" algn="l">
              <a:spcBef>
                <a:spcPts val="0"/>
              </a:spcBef>
              <a:spcAft>
                <a:spcPts val="0"/>
              </a:spcAft>
              <a:buNone/>
            </a:pPr>
            <a:r>
              <a:t/>
            </a:r>
            <a:endParaRPr/>
          </a:p>
          <a:p>
            <a:pPr indent="-285750" lvl="0" marL="285750" marR="0" rtl="0" algn="l">
              <a:spcBef>
                <a:spcPts val="0"/>
              </a:spcBef>
              <a:spcAft>
                <a:spcPts val="0"/>
              </a:spcAft>
              <a:buClr>
                <a:srgbClr val="E85F46"/>
              </a:buClr>
              <a:buSzPts val="1000"/>
              <a:buFont typeface="Arial"/>
              <a:buChar char="❐"/>
            </a:pPr>
            <a:r>
              <a:rPr b="1" lang="en-US" sz="1000" u="sng">
                <a:solidFill>
                  <a:schemeClr val="hlink"/>
                </a:solidFill>
                <a:latin typeface="Arial"/>
                <a:ea typeface="Arial"/>
                <a:cs typeface="Arial"/>
                <a:sym typeface="Arial"/>
                <a:hlinkClick r:id="rId5"/>
              </a:rPr>
              <a:t>Crowdstrike EDR subscription number collection</a:t>
            </a:r>
            <a:endParaRPr b="1" sz="1000" u="sng">
              <a:solidFill>
                <a:srgbClr val="E85F46"/>
              </a:solidFill>
              <a:latin typeface="Arial"/>
              <a:ea typeface="Arial"/>
              <a:cs typeface="Arial"/>
              <a:sym typeface="Arial"/>
            </a:endParaRPr>
          </a:p>
        </p:txBody>
      </p:sp>
      <p:grpSp>
        <p:nvGrpSpPr>
          <p:cNvPr id="206" name="Google Shape;206;p19"/>
          <p:cNvGrpSpPr/>
          <p:nvPr/>
        </p:nvGrpSpPr>
        <p:grpSpPr>
          <a:xfrm>
            <a:off x="2160785" y="4054388"/>
            <a:ext cx="480370" cy="439942"/>
            <a:chOff x="1749728" y="2894777"/>
            <a:chExt cx="386927" cy="363438"/>
          </a:xfrm>
        </p:grpSpPr>
        <p:sp>
          <p:nvSpPr>
            <p:cNvPr id="207" name="Google Shape;207;p19"/>
            <p:cNvSpPr/>
            <p:nvPr/>
          </p:nvSpPr>
          <p:spPr>
            <a:xfrm>
              <a:off x="1809595" y="3025333"/>
              <a:ext cx="97424" cy="32432"/>
            </a:xfrm>
            <a:custGeom>
              <a:rect b="b" l="l" r="r" t="t"/>
              <a:pathLst>
                <a:path extrusionOk="0" h="1019" w="3061">
                  <a:moveTo>
                    <a:pt x="1208" y="0"/>
                  </a:moveTo>
                  <a:cubicBezTo>
                    <a:pt x="852" y="0"/>
                    <a:pt x="531" y="35"/>
                    <a:pt x="322" y="66"/>
                  </a:cubicBezTo>
                  <a:cubicBezTo>
                    <a:pt x="143" y="101"/>
                    <a:pt x="1" y="244"/>
                    <a:pt x="1" y="423"/>
                  </a:cubicBezTo>
                  <a:lnTo>
                    <a:pt x="1" y="840"/>
                  </a:lnTo>
                  <a:cubicBezTo>
                    <a:pt x="1" y="947"/>
                    <a:pt x="84" y="1018"/>
                    <a:pt x="179" y="1018"/>
                  </a:cubicBezTo>
                  <a:cubicBezTo>
                    <a:pt x="286" y="1018"/>
                    <a:pt x="358" y="947"/>
                    <a:pt x="358" y="840"/>
                  </a:cubicBezTo>
                  <a:lnTo>
                    <a:pt x="358" y="423"/>
                  </a:lnTo>
                  <a:cubicBezTo>
                    <a:pt x="358" y="423"/>
                    <a:pt x="358" y="411"/>
                    <a:pt x="382" y="411"/>
                  </a:cubicBezTo>
                  <a:cubicBezTo>
                    <a:pt x="549" y="383"/>
                    <a:pt x="870" y="340"/>
                    <a:pt x="1231" y="340"/>
                  </a:cubicBezTo>
                  <a:cubicBezTo>
                    <a:pt x="1330" y="340"/>
                    <a:pt x="1433" y="344"/>
                    <a:pt x="1536" y="351"/>
                  </a:cubicBezTo>
                  <a:cubicBezTo>
                    <a:pt x="2084" y="387"/>
                    <a:pt x="2489" y="530"/>
                    <a:pt x="2727" y="768"/>
                  </a:cubicBezTo>
                  <a:cubicBezTo>
                    <a:pt x="2763" y="804"/>
                    <a:pt x="2807" y="822"/>
                    <a:pt x="2852" y="822"/>
                  </a:cubicBezTo>
                  <a:cubicBezTo>
                    <a:pt x="2897" y="822"/>
                    <a:pt x="2941" y="804"/>
                    <a:pt x="2977" y="768"/>
                  </a:cubicBezTo>
                  <a:cubicBezTo>
                    <a:pt x="3060" y="709"/>
                    <a:pt x="3060" y="590"/>
                    <a:pt x="2977" y="530"/>
                  </a:cubicBezTo>
                  <a:cubicBezTo>
                    <a:pt x="2554" y="107"/>
                    <a:pt x="1828" y="0"/>
                    <a:pt x="1208" y="0"/>
                  </a:cubicBezTo>
                  <a:close/>
                </a:path>
              </a:pathLst>
            </a:custGeom>
            <a:solidFill>
              <a:srgbClr val="0076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19"/>
            <p:cNvSpPr/>
            <p:nvPr/>
          </p:nvSpPr>
          <p:spPr>
            <a:xfrm>
              <a:off x="1749728" y="2974346"/>
              <a:ext cx="216777" cy="283869"/>
            </a:xfrm>
            <a:custGeom>
              <a:rect b="b" l="l" r="r" t="t"/>
              <a:pathLst>
                <a:path extrusionOk="0" h="8919" w="6811">
                  <a:moveTo>
                    <a:pt x="5311" y="334"/>
                  </a:moveTo>
                  <a:lnTo>
                    <a:pt x="5311" y="2061"/>
                  </a:lnTo>
                  <a:cubicBezTo>
                    <a:pt x="5311" y="2311"/>
                    <a:pt x="5251" y="2561"/>
                    <a:pt x="5132" y="2799"/>
                  </a:cubicBezTo>
                  <a:cubicBezTo>
                    <a:pt x="5120" y="2835"/>
                    <a:pt x="5120" y="2846"/>
                    <a:pt x="5120" y="2882"/>
                  </a:cubicBezTo>
                  <a:lnTo>
                    <a:pt x="5120" y="3382"/>
                  </a:lnTo>
                  <a:cubicBezTo>
                    <a:pt x="5120" y="3858"/>
                    <a:pt x="4918" y="4311"/>
                    <a:pt x="4560" y="4644"/>
                  </a:cubicBezTo>
                  <a:cubicBezTo>
                    <a:pt x="4227" y="4955"/>
                    <a:pt x="3811" y="5111"/>
                    <a:pt x="3369" y="5111"/>
                  </a:cubicBezTo>
                  <a:cubicBezTo>
                    <a:pt x="3338" y="5111"/>
                    <a:pt x="3306" y="5110"/>
                    <a:pt x="3275" y="5109"/>
                  </a:cubicBezTo>
                  <a:cubicBezTo>
                    <a:pt x="2382" y="5061"/>
                    <a:pt x="1679" y="4275"/>
                    <a:pt x="1679" y="3323"/>
                  </a:cubicBezTo>
                  <a:lnTo>
                    <a:pt x="1679" y="2882"/>
                  </a:lnTo>
                  <a:cubicBezTo>
                    <a:pt x="1679" y="2846"/>
                    <a:pt x="1679" y="2823"/>
                    <a:pt x="1667" y="2799"/>
                  </a:cubicBezTo>
                  <a:cubicBezTo>
                    <a:pt x="1548" y="2561"/>
                    <a:pt x="1489" y="2311"/>
                    <a:pt x="1489" y="2061"/>
                  </a:cubicBezTo>
                  <a:lnTo>
                    <a:pt x="1489" y="1668"/>
                  </a:lnTo>
                  <a:cubicBezTo>
                    <a:pt x="1489" y="930"/>
                    <a:pt x="2096" y="334"/>
                    <a:pt x="2822" y="334"/>
                  </a:cubicBezTo>
                  <a:close/>
                  <a:moveTo>
                    <a:pt x="4358" y="5240"/>
                  </a:moveTo>
                  <a:lnTo>
                    <a:pt x="4358" y="5573"/>
                  </a:lnTo>
                  <a:lnTo>
                    <a:pt x="3406" y="6228"/>
                  </a:lnTo>
                  <a:lnTo>
                    <a:pt x="2441" y="5573"/>
                  </a:lnTo>
                  <a:lnTo>
                    <a:pt x="2441" y="5240"/>
                  </a:lnTo>
                  <a:cubicBezTo>
                    <a:pt x="2691" y="5371"/>
                    <a:pt x="2977" y="5466"/>
                    <a:pt x="3251" y="5478"/>
                  </a:cubicBezTo>
                  <a:lnTo>
                    <a:pt x="3394" y="5478"/>
                  </a:lnTo>
                  <a:cubicBezTo>
                    <a:pt x="3727" y="5478"/>
                    <a:pt x="4060" y="5406"/>
                    <a:pt x="4358" y="5240"/>
                  </a:cubicBezTo>
                  <a:close/>
                  <a:moveTo>
                    <a:pt x="2286" y="5883"/>
                  </a:moveTo>
                  <a:lnTo>
                    <a:pt x="3120" y="6466"/>
                  </a:lnTo>
                  <a:lnTo>
                    <a:pt x="2679" y="6906"/>
                  </a:lnTo>
                  <a:lnTo>
                    <a:pt x="2655" y="6906"/>
                  </a:lnTo>
                  <a:lnTo>
                    <a:pt x="2108" y="6073"/>
                  </a:lnTo>
                  <a:lnTo>
                    <a:pt x="2286" y="5883"/>
                  </a:lnTo>
                  <a:close/>
                  <a:moveTo>
                    <a:pt x="4525" y="5883"/>
                  </a:moveTo>
                  <a:lnTo>
                    <a:pt x="4703" y="6073"/>
                  </a:lnTo>
                  <a:lnTo>
                    <a:pt x="4144" y="6906"/>
                  </a:lnTo>
                  <a:lnTo>
                    <a:pt x="4132" y="6906"/>
                  </a:lnTo>
                  <a:lnTo>
                    <a:pt x="3691" y="6466"/>
                  </a:lnTo>
                  <a:lnTo>
                    <a:pt x="4525" y="5883"/>
                  </a:lnTo>
                  <a:close/>
                  <a:moveTo>
                    <a:pt x="2834" y="1"/>
                  </a:moveTo>
                  <a:cubicBezTo>
                    <a:pt x="1905" y="1"/>
                    <a:pt x="1143" y="763"/>
                    <a:pt x="1143" y="1703"/>
                  </a:cubicBezTo>
                  <a:lnTo>
                    <a:pt x="1143" y="2084"/>
                  </a:lnTo>
                  <a:cubicBezTo>
                    <a:pt x="1143" y="2382"/>
                    <a:pt x="1203" y="2680"/>
                    <a:pt x="1334" y="2954"/>
                  </a:cubicBezTo>
                  <a:lnTo>
                    <a:pt x="1334" y="3358"/>
                  </a:lnTo>
                  <a:cubicBezTo>
                    <a:pt x="1334" y="4025"/>
                    <a:pt x="1631" y="4620"/>
                    <a:pt x="2096" y="5025"/>
                  </a:cubicBezTo>
                  <a:lnTo>
                    <a:pt x="2096" y="5621"/>
                  </a:lnTo>
                  <a:lnTo>
                    <a:pt x="1762" y="5954"/>
                  </a:lnTo>
                  <a:cubicBezTo>
                    <a:pt x="1739" y="6002"/>
                    <a:pt x="1703" y="6049"/>
                    <a:pt x="1727" y="6097"/>
                  </a:cubicBezTo>
                  <a:lnTo>
                    <a:pt x="619" y="6490"/>
                  </a:lnTo>
                  <a:cubicBezTo>
                    <a:pt x="250" y="6633"/>
                    <a:pt x="0" y="6990"/>
                    <a:pt x="0" y="7371"/>
                  </a:cubicBezTo>
                  <a:lnTo>
                    <a:pt x="0" y="8740"/>
                  </a:lnTo>
                  <a:cubicBezTo>
                    <a:pt x="0" y="8847"/>
                    <a:pt x="72" y="8919"/>
                    <a:pt x="179" y="8919"/>
                  </a:cubicBezTo>
                  <a:cubicBezTo>
                    <a:pt x="274" y="8919"/>
                    <a:pt x="358" y="8847"/>
                    <a:pt x="358" y="8740"/>
                  </a:cubicBezTo>
                  <a:lnTo>
                    <a:pt x="358" y="7371"/>
                  </a:lnTo>
                  <a:cubicBezTo>
                    <a:pt x="358" y="7133"/>
                    <a:pt x="500" y="6906"/>
                    <a:pt x="739" y="6823"/>
                  </a:cubicBezTo>
                  <a:lnTo>
                    <a:pt x="1905" y="6406"/>
                  </a:lnTo>
                  <a:lnTo>
                    <a:pt x="2382" y="7121"/>
                  </a:lnTo>
                  <a:cubicBezTo>
                    <a:pt x="2441" y="7204"/>
                    <a:pt x="2536" y="7264"/>
                    <a:pt x="2644" y="7287"/>
                  </a:cubicBezTo>
                  <a:lnTo>
                    <a:pt x="2679" y="7287"/>
                  </a:lnTo>
                  <a:cubicBezTo>
                    <a:pt x="2774" y="7287"/>
                    <a:pt x="2870" y="7240"/>
                    <a:pt x="2929" y="7180"/>
                  </a:cubicBezTo>
                  <a:lnTo>
                    <a:pt x="3227" y="6883"/>
                  </a:lnTo>
                  <a:lnTo>
                    <a:pt x="3227" y="8740"/>
                  </a:lnTo>
                  <a:cubicBezTo>
                    <a:pt x="3227" y="8847"/>
                    <a:pt x="3298" y="8919"/>
                    <a:pt x="3406" y="8919"/>
                  </a:cubicBezTo>
                  <a:cubicBezTo>
                    <a:pt x="3513" y="8919"/>
                    <a:pt x="3584" y="8847"/>
                    <a:pt x="3584" y="8740"/>
                  </a:cubicBezTo>
                  <a:lnTo>
                    <a:pt x="3584" y="6883"/>
                  </a:lnTo>
                  <a:lnTo>
                    <a:pt x="3882" y="7180"/>
                  </a:lnTo>
                  <a:cubicBezTo>
                    <a:pt x="3953" y="7252"/>
                    <a:pt x="4048" y="7287"/>
                    <a:pt x="4132" y="7287"/>
                  </a:cubicBezTo>
                  <a:lnTo>
                    <a:pt x="4168" y="7287"/>
                  </a:lnTo>
                  <a:cubicBezTo>
                    <a:pt x="4263" y="7264"/>
                    <a:pt x="4370" y="7204"/>
                    <a:pt x="4429" y="7121"/>
                  </a:cubicBezTo>
                  <a:lnTo>
                    <a:pt x="4906" y="6406"/>
                  </a:lnTo>
                  <a:lnTo>
                    <a:pt x="6073" y="6823"/>
                  </a:lnTo>
                  <a:cubicBezTo>
                    <a:pt x="6287" y="6906"/>
                    <a:pt x="6454" y="7121"/>
                    <a:pt x="6454" y="7371"/>
                  </a:cubicBezTo>
                  <a:lnTo>
                    <a:pt x="6454" y="8740"/>
                  </a:lnTo>
                  <a:cubicBezTo>
                    <a:pt x="6454" y="8847"/>
                    <a:pt x="6525" y="8919"/>
                    <a:pt x="6632" y="8919"/>
                  </a:cubicBezTo>
                  <a:cubicBezTo>
                    <a:pt x="6739" y="8919"/>
                    <a:pt x="6811" y="8847"/>
                    <a:pt x="6811" y="8740"/>
                  </a:cubicBezTo>
                  <a:lnTo>
                    <a:pt x="6811" y="7371"/>
                  </a:lnTo>
                  <a:cubicBezTo>
                    <a:pt x="6811" y="6954"/>
                    <a:pt x="6573" y="6609"/>
                    <a:pt x="6203" y="6478"/>
                  </a:cubicBezTo>
                  <a:lnTo>
                    <a:pt x="5096" y="6073"/>
                  </a:lnTo>
                  <a:cubicBezTo>
                    <a:pt x="5096" y="6037"/>
                    <a:pt x="5084" y="5966"/>
                    <a:pt x="5060" y="5942"/>
                  </a:cubicBezTo>
                  <a:lnTo>
                    <a:pt x="4727" y="5597"/>
                  </a:lnTo>
                  <a:lnTo>
                    <a:pt x="4727" y="5025"/>
                  </a:lnTo>
                  <a:cubicBezTo>
                    <a:pt x="4763" y="4990"/>
                    <a:pt x="4799" y="4966"/>
                    <a:pt x="4834" y="4930"/>
                  </a:cubicBezTo>
                  <a:cubicBezTo>
                    <a:pt x="5251" y="4549"/>
                    <a:pt x="5489" y="3978"/>
                    <a:pt x="5489" y="3418"/>
                  </a:cubicBezTo>
                  <a:lnTo>
                    <a:pt x="5489" y="2954"/>
                  </a:lnTo>
                  <a:cubicBezTo>
                    <a:pt x="5608" y="2680"/>
                    <a:pt x="5680" y="2382"/>
                    <a:pt x="5680" y="2084"/>
                  </a:cubicBezTo>
                  <a:lnTo>
                    <a:pt x="5680" y="179"/>
                  </a:lnTo>
                  <a:cubicBezTo>
                    <a:pt x="5680" y="84"/>
                    <a:pt x="5608" y="1"/>
                    <a:pt x="5501" y="1"/>
                  </a:cubicBezTo>
                  <a:close/>
                </a:path>
              </a:pathLst>
            </a:custGeom>
            <a:solidFill>
              <a:srgbClr val="0076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19"/>
            <p:cNvSpPr/>
            <p:nvPr/>
          </p:nvSpPr>
          <p:spPr>
            <a:xfrm>
              <a:off x="1785725" y="3222186"/>
              <a:ext cx="11394" cy="35647"/>
            </a:xfrm>
            <a:custGeom>
              <a:rect b="b" l="l" r="r" t="t"/>
              <a:pathLst>
                <a:path extrusionOk="0" h="1120" w="358">
                  <a:moveTo>
                    <a:pt x="179" y="0"/>
                  </a:moveTo>
                  <a:cubicBezTo>
                    <a:pt x="72" y="0"/>
                    <a:pt x="0" y="72"/>
                    <a:pt x="0" y="179"/>
                  </a:cubicBezTo>
                  <a:lnTo>
                    <a:pt x="0" y="941"/>
                  </a:lnTo>
                  <a:cubicBezTo>
                    <a:pt x="0" y="1048"/>
                    <a:pt x="72" y="1120"/>
                    <a:pt x="179" y="1120"/>
                  </a:cubicBezTo>
                  <a:cubicBezTo>
                    <a:pt x="274" y="1120"/>
                    <a:pt x="358" y="1048"/>
                    <a:pt x="358" y="941"/>
                  </a:cubicBezTo>
                  <a:lnTo>
                    <a:pt x="358" y="179"/>
                  </a:lnTo>
                  <a:cubicBezTo>
                    <a:pt x="358" y="72"/>
                    <a:pt x="274" y="0"/>
                    <a:pt x="179" y="0"/>
                  </a:cubicBezTo>
                  <a:close/>
                </a:path>
              </a:pathLst>
            </a:custGeom>
            <a:solidFill>
              <a:srgbClr val="0076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19"/>
            <p:cNvSpPr/>
            <p:nvPr/>
          </p:nvSpPr>
          <p:spPr>
            <a:xfrm>
              <a:off x="1919114" y="3222186"/>
              <a:ext cx="11394" cy="35647"/>
            </a:xfrm>
            <a:custGeom>
              <a:rect b="b" l="l" r="r" t="t"/>
              <a:pathLst>
                <a:path extrusionOk="0" h="1120" w="358">
                  <a:moveTo>
                    <a:pt x="179" y="0"/>
                  </a:moveTo>
                  <a:cubicBezTo>
                    <a:pt x="72" y="0"/>
                    <a:pt x="0" y="72"/>
                    <a:pt x="0" y="179"/>
                  </a:cubicBezTo>
                  <a:lnTo>
                    <a:pt x="0" y="941"/>
                  </a:lnTo>
                  <a:cubicBezTo>
                    <a:pt x="0" y="1048"/>
                    <a:pt x="72" y="1120"/>
                    <a:pt x="179" y="1120"/>
                  </a:cubicBezTo>
                  <a:cubicBezTo>
                    <a:pt x="286" y="1120"/>
                    <a:pt x="358" y="1048"/>
                    <a:pt x="358" y="941"/>
                  </a:cubicBezTo>
                  <a:lnTo>
                    <a:pt x="358" y="179"/>
                  </a:lnTo>
                  <a:cubicBezTo>
                    <a:pt x="358" y="72"/>
                    <a:pt x="274" y="0"/>
                    <a:pt x="179" y="0"/>
                  </a:cubicBezTo>
                  <a:close/>
                </a:path>
              </a:pathLst>
            </a:custGeom>
            <a:solidFill>
              <a:srgbClr val="0076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19"/>
            <p:cNvSpPr/>
            <p:nvPr/>
          </p:nvSpPr>
          <p:spPr>
            <a:xfrm>
              <a:off x="1956257" y="2931156"/>
              <a:ext cx="180398" cy="188737"/>
            </a:xfrm>
            <a:custGeom>
              <a:rect b="b" l="l" r="r" t="t"/>
              <a:pathLst>
                <a:path extrusionOk="0" h="5930" w="5668">
                  <a:moveTo>
                    <a:pt x="738" y="1"/>
                  </a:moveTo>
                  <a:cubicBezTo>
                    <a:pt x="322" y="1"/>
                    <a:pt x="0" y="346"/>
                    <a:pt x="0" y="751"/>
                  </a:cubicBezTo>
                  <a:lnTo>
                    <a:pt x="0" y="3799"/>
                  </a:lnTo>
                  <a:cubicBezTo>
                    <a:pt x="0" y="4215"/>
                    <a:pt x="334" y="4549"/>
                    <a:pt x="738" y="4549"/>
                  </a:cubicBezTo>
                  <a:lnTo>
                    <a:pt x="1084" y="4549"/>
                  </a:lnTo>
                  <a:lnTo>
                    <a:pt x="810" y="5585"/>
                  </a:lnTo>
                  <a:cubicBezTo>
                    <a:pt x="786" y="5704"/>
                    <a:pt x="834" y="5811"/>
                    <a:pt x="929" y="5882"/>
                  </a:cubicBezTo>
                  <a:cubicBezTo>
                    <a:pt x="977" y="5918"/>
                    <a:pt x="1036" y="5930"/>
                    <a:pt x="1084" y="5930"/>
                  </a:cubicBezTo>
                  <a:cubicBezTo>
                    <a:pt x="1143" y="5930"/>
                    <a:pt x="1203" y="5918"/>
                    <a:pt x="1250" y="5870"/>
                  </a:cubicBezTo>
                  <a:lnTo>
                    <a:pt x="3072" y="4525"/>
                  </a:lnTo>
                  <a:lnTo>
                    <a:pt x="4918" y="4525"/>
                  </a:lnTo>
                  <a:cubicBezTo>
                    <a:pt x="5334" y="4525"/>
                    <a:pt x="5668" y="4192"/>
                    <a:pt x="5668" y="3787"/>
                  </a:cubicBezTo>
                  <a:lnTo>
                    <a:pt x="5668" y="751"/>
                  </a:lnTo>
                  <a:cubicBezTo>
                    <a:pt x="5656" y="334"/>
                    <a:pt x="5322" y="12"/>
                    <a:pt x="4906" y="12"/>
                  </a:cubicBezTo>
                  <a:lnTo>
                    <a:pt x="3953" y="12"/>
                  </a:lnTo>
                  <a:cubicBezTo>
                    <a:pt x="3846" y="12"/>
                    <a:pt x="3775" y="84"/>
                    <a:pt x="3775" y="191"/>
                  </a:cubicBezTo>
                  <a:cubicBezTo>
                    <a:pt x="3775" y="286"/>
                    <a:pt x="3846" y="370"/>
                    <a:pt x="3953" y="370"/>
                  </a:cubicBezTo>
                  <a:lnTo>
                    <a:pt x="4906" y="370"/>
                  </a:lnTo>
                  <a:cubicBezTo>
                    <a:pt x="5132" y="370"/>
                    <a:pt x="5299" y="548"/>
                    <a:pt x="5299" y="751"/>
                  </a:cubicBezTo>
                  <a:lnTo>
                    <a:pt x="5299" y="3799"/>
                  </a:lnTo>
                  <a:cubicBezTo>
                    <a:pt x="5299" y="4025"/>
                    <a:pt x="5120" y="4192"/>
                    <a:pt x="4906" y="4192"/>
                  </a:cubicBezTo>
                  <a:lnTo>
                    <a:pt x="3001" y="4192"/>
                  </a:lnTo>
                  <a:cubicBezTo>
                    <a:pt x="2953" y="4192"/>
                    <a:pt x="2929" y="4203"/>
                    <a:pt x="2893" y="4215"/>
                  </a:cubicBezTo>
                  <a:lnTo>
                    <a:pt x="1203" y="5454"/>
                  </a:lnTo>
                  <a:lnTo>
                    <a:pt x="1203" y="5454"/>
                  </a:lnTo>
                  <a:lnTo>
                    <a:pt x="1465" y="4418"/>
                  </a:lnTo>
                  <a:cubicBezTo>
                    <a:pt x="1489" y="4358"/>
                    <a:pt x="1465" y="4311"/>
                    <a:pt x="1441" y="4263"/>
                  </a:cubicBezTo>
                  <a:cubicBezTo>
                    <a:pt x="1405" y="4215"/>
                    <a:pt x="1346" y="4192"/>
                    <a:pt x="1310" y="4192"/>
                  </a:cubicBezTo>
                  <a:lnTo>
                    <a:pt x="738" y="4192"/>
                  </a:lnTo>
                  <a:cubicBezTo>
                    <a:pt x="512" y="4192"/>
                    <a:pt x="357" y="4013"/>
                    <a:pt x="357" y="3799"/>
                  </a:cubicBezTo>
                  <a:lnTo>
                    <a:pt x="357" y="751"/>
                  </a:lnTo>
                  <a:cubicBezTo>
                    <a:pt x="357" y="524"/>
                    <a:pt x="536" y="370"/>
                    <a:pt x="738" y="370"/>
                  </a:cubicBezTo>
                  <a:lnTo>
                    <a:pt x="1691" y="370"/>
                  </a:lnTo>
                  <a:cubicBezTo>
                    <a:pt x="1798" y="370"/>
                    <a:pt x="1870" y="286"/>
                    <a:pt x="1870" y="179"/>
                  </a:cubicBezTo>
                  <a:cubicBezTo>
                    <a:pt x="1870" y="84"/>
                    <a:pt x="1798" y="1"/>
                    <a:pt x="1691" y="1"/>
                  </a:cubicBezTo>
                  <a:close/>
                </a:path>
              </a:pathLst>
            </a:custGeom>
            <a:solidFill>
              <a:srgbClr val="0076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19"/>
            <p:cNvSpPr/>
            <p:nvPr/>
          </p:nvSpPr>
          <p:spPr>
            <a:xfrm>
              <a:off x="2027487" y="2894777"/>
              <a:ext cx="36029" cy="108786"/>
            </a:xfrm>
            <a:custGeom>
              <a:rect b="b" l="l" r="r" t="t"/>
              <a:pathLst>
                <a:path extrusionOk="0" h="3418" w="1132">
                  <a:moveTo>
                    <a:pt x="775" y="358"/>
                  </a:moveTo>
                  <a:lnTo>
                    <a:pt x="596" y="3049"/>
                  </a:lnTo>
                  <a:lnTo>
                    <a:pt x="560" y="3049"/>
                  </a:lnTo>
                  <a:lnTo>
                    <a:pt x="394" y="358"/>
                  </a:lnTo>
                  <a:close/>
                  <a:moveTo>
                    <a:pt x="179" y="1"/>
                  </a:moveTo>
                  <a:cubicBezTo>
                    <a:pt x="143" y="1"/>
                    <a:pt x="96" y="24"/>
                    <a:pt x="48" y="60"/>
                  </a:cubicBezTo>
                  <a:cubicBezTo>
                    <a:pt x="24" y="96"/>
                    <a:pt x="1" y="155"/>
                    <a:pt x="1" y="203"/>
                  </a:cubicBezTo>
                  <a:lnTo>
                    <a:pt x="203" y="3251"/>
                  </a:lnTo>
                  <a:cubicBezTo>
                    <a:pt x="203" y="3334"/>
                    <a:pt x="286" y="3418"/>
                    <a:pt x="382" y="3418"/>
                  </a:cubicBezTo>
                  <a:lnTo>
                    <a:pt x="763" y="3418"/>
                  </a:lnTo>
                  <a:cubicBezTo>
                    <a:pt x="858" y="3418"/>
                    <a:pt x="941" y="3334"/>
                    <a:pt x="941" y="3251"/>
                  </a:cubicBezTo>
                  <a:lnTo>
                    <a:pt x="1132" y="203"/>
                  </a:lnTo>
                  <a:cubicBezTo>
                    <a:pt x="1132" y="155"/>
                    <a:pt x="1120" y="96"/>
                    <a:pt x="1072" y="60"/>
                  </a:cubicBezTo>
                  <a:cubicBezTo>
                    <a:pt x="1048" y="36"/>
                    <a:pt x="1001" y="1"/>
                    <a:pt x="941" y="1"/>
                  </a:cubicBezTo>
                  <a:close/>
                </a:path>
              </a:pathLst>
            </a:custGeom>
            <a:solidFill>
              <a:srgbClr val="0076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19"/>
            <p:cNvSpPr/>
            <p:nvPr/>
          </p:nvSpPr>
          <p:spPr>
            <a:xfrm>
              <a:off x="2027487" y="3009992"/>
              <a:ext cx="36029" cy="36029"/>
            </a:xfrm>
            <a:custGeom>
              <a:rect b="b" l="l" r="r" t="t"/>
              <a:pathLst>
                <a:path extrusionOk="0" h="1132" w="1132">
                  <a:moveTo>
                    <a:pt x="572" y="345"/>
                  </a:moveTo>
                  <a:cubicBezTo>
                    <a:pt x="691" y="345"/>
                    <a:pt x="775" y="429"/>
                    <a:pt x="775" y="548"/>
                  </a:cubicBezTo>
                  <a:cubicBezTo>
                    <a:pt x="775" y="667"/>
                    <a:pt x="691" y="762"/>
                    <a:pt x="572" y="762"/>
                  </a:cubicBezTo>
                  <a:cubicBezTo>
                    <a:pt x="453" y="762"/>
                    <a:pt x="358" y="667"/>
                    <a:pt x="358" y="548"/>
                  </a:cubicBezTo>
                  <a:cubicBezTo>
                    <a:pt x="358" y="429"/>
                    <a:pt x="453" y="345"/>
                    <a:pt x="572" y="345"/>
                  </a:cubicBezTo>
                  <a:close/>
                  <a:moveTo>
                    <a:pt x="572" y="0"/>
                  </a:moveTo>
                  <a:cubicBezTo>
                    <a:pt x="263" y="0"/>
                    <a:pt x="1" y="250"/>
                    <a:pt x="1" y="572"/>
                  </a:cubicBezTo>
                  <a:cubicBezTo>
                    <a:pt x="1" y="881"/>
                    <a:pt x="263" y="1131"/>
                    <a:pt x="572" y="1131"/>
                  </a:cubicBezTo>
                  <a:cubicBezTo>
                    <a:pt x="882" y="1131"/>
                    <a:pt x="1132" y="881"/>
                    <a:pt x="1132" y="572"/>
                  </a:cubicBezTo>
                  <a:cubicBezTo>
                    <a:pt x="1132" y="250"/>
                    <a:pt x="882" y="0"/>
                    <a:pt x="572" y="0"/>
                  </a:cubicBezTo>
                  <a:close/>
                </a:path>
              </a:pathLst>
            </a:custGeom>
            <a:solidFill>
              <a:srgbClr val="0076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0"/>
          <p:cNvSpPr txBox="1"/>
          <p:nvPr>
            <p:ph type="title"/>
          </p:nvPr>
        </p:nvSpPr>
        <p:spPr>
          <a:xfrm>
            <a:off x="213964" y="219662"/>
            <a:ext cx="8668310" cy="45276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Clr>
                <a:schemeClr val="lt1"/>
              </a:buClr>
              <a:buSzPts val="2000"/>
              <a:buFont typeface="Calibri"/>
              <a:buNone/>
            </a:pPr>
            <a:r>
              <a:rPr lang="en-US"/>
              <a:t>Documents</a:t>
            </a:r>
            <a:endParaRPr/>
          </a:p>
        </p:txBody>
      </p:sp>
      <p:sp>
        <p:nvSpPr>
          <p:cNvPr id="219" name="Google Shape;219;p20"/>
          <p:cNvSpPr/>
          <p:nvPr/>
        </p:nvSpPr>
        <p:spPr>
          <a:xfrm>
            <a:off x="589905" y="1114686"/>
            <a:ext cx="8276172" cy="3639073"/>
          </a:xfrm>
          <a:prstGeom prst="rect">
            <a:avLst/>
          </a:prstGeom>
          <a:solidFill>
            <a:srgbClr val="E85F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0" name="Google Shape;220;p20"/>
          <p:cNvSpPr/>
          <p:nvPr/>
        </p:nvSpPr>
        <p:spPr>
          <a:xfrm>
            <a:off x="213963" y="955634"/>
            <a:ext cx="8484711" cy="3639073"/>
          </a:xfrm>
          <a:prstGeom prst="roundRect">
            <a:avLst>
              <a:gd fmla="val 0" name="adj"/>
            </a:avLst>
          </a:prstGeom>
          <a:solidFill>
            <a:schemeClr val="lt1"/>
          </a:solidFill>
          <a:ln cap="flat" cmpd="sng" w="25400">
            <a:solidFill>
              <a:srgbClr val="E85F4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20"/>
          <p:cNvSpPr txBox="1"/>
          <p:nvPr/>
        </p:nvSpPr>
        <p:spPr>
          <a:xfrm>
            <a:off x="589904" y="786357"/>
            <a:ext cx="2298090" cy="338554"/>
          </a:xfrm>
          <a:prstGeom prst="rect">
            <a:avLst/>
          </a:prstGeom>
          <a:solidFill>
            <a:schemeClr val="lt1"/>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600">
                <a:solidFill>
                  <a:srgbClr val="E85F46"/>
                </a:solidFill>
                <a:latin typeface="Arial"/>
                <a:ea typeface="Arial"/>
                <a:cs typeface="Arial"/>
                <a:sym typeface="Arial"/>
              </a:rPr>
              <a:t>Technical Documents</a:t>
            </a:r>
            <a:endParaRPr sz="1400">
              <a:solidFill>
                <a:srgbClr val="E85F46"/>
              </a:solidFill>
              <a:latin typeface="Arial"/>
              <a:ea typeface="Arial"/>
              <a:cs typeface="Arial"/>
              <a:sym typeface="Arial"/>
            </a:endParaRPr>
          </a:p>
        </p:txBody>
      </p:sp>
      <p:pic>
        <p:nvPicPr>
          <p:cNvPr descr="51miz-E748918-B62DDC90" id="222" name="Google Shape;222;p20"/>
          <p:cNvPicPr preferRelativeResize="0"/>
          <p:nvPr/>
        </p:nvPicPr>
        <p:blipFill rotWithShape="1">
          <a:blip r:embed="rId3">
            <a:alphaModFix/>
          </a:blip>
          <a:srcRect b="0" l="0" r="0" t="0"/>
          <a:stretch/>
        </p:blipFill>
        <p:spPr>
          <a:xfrm>
            <a:off x="4088738" y="1739649"/>
            <a:ext cx="4305106" cy="2071042"/>
          </a:xfrm>
          <a:prstGeom prst="rect">
            <a:avLst/>
          </a:prstGeom>
          <a:noFill/>
          <a:ln>
            <a:noFill/>
          </a:ln>
        </p:spPr>
      </p:pic>
      <p:sp>
        <p:nvSpPr>
          <p:cNvPr id="223" name="Google Shape;223;p20"/>
          <p:cNvSpPr txBox="1"/>
          <p:nvPr/>
        </p:nvSpPr>
        <p:spPr>
          <a:xfrm>
            <a:off x="445326" y="1471800"/>
            <a:ext cx="3803007" cy="2739211"/>
          </a:xfrm>
          <a:prstGeom prst="rect">
            <a:avLst/>
          </a:prstGeom>
          <a:noFill/>
          <a:ln>
            <a:noFill/>
          </a:ln>
        </p:spPr>
        <p:txBody>
          <a:bodyPr anchorCtr="0" anchor="t" bIns="45700" lIns="91425" spcFirstLastPara="1" rIns="91425" wrap="square" tIns="45700">
            <a:spAutoFit/>
          </a:bodyPr>
          <a:lstStyle/>
          <a:p>
            <a:pPr indent="-317500" lvl="0" marL="457200" marR="0" rtl="0" algn="l">
              <a:lnSpc>
                <a:spcPct val="100000"/>
              </a:lnSpc>
              <a:spcBef>
                <a:spcPts val="0"/>
              </a:spcBef>
              <a:spcAft>
                <a:spcPts val="0"/>
              </a:spcAft>
              <a:buClr>
                <a:srgbClr val="E85F46"/>
              </a:buClr>
              <a:buSzPts val="1400"/>
              <a:buFont typeface="Noto Sans Symbols"/>
              <a:buChar char="●"/>
            </a:pPr>
            <a:r>
              <a:rPr b="0" i="0" lang="en-US" sz="1400" u="sng" cap="none" strike="noStrike">
                <a:solidFill>
                  <a:srgbClr val="E85F46"/>
                </a:solidFill>
                <a:latin typeface="Arial"/>
                <a:ea typeface="Arial"/>
                <a:cs typeface="Arial"/>
                <a:sym typeface="Arial"/>
                <a:hlinkClick r:id="rId4">
                  <a:extLst>
                    <a:ext uri="{A12FA001-AC4F-418D-AE19-62706E023703}">
                      <ahyp:hlinkClr val="tx"/>
                    </a:ext>
                  </a:extLst>
                </a:hlinkClick>
              </a:rPr>
              <a:t>Deployment Guide files</a:t>
            </a:r>
            <a:endParaRPr b="0" i="0" sz="1400" u="none" cap="none" strike="noStrike">
              <a:solidFill>
                <a:srgbClr val="E85F46"/>
              </a:solidFill>
              <a:latin typeface="Arial"/>
              <a:ea typeface="Arial"/>
              <a:cs typeface="Arial"/>
              <a:sym typeface="Arial"/>
            </a:endParaRPr>
          </a:p>
          <a:p>
            <a:pPr indent="-317500" lvl="0" marL="457200" marR="0" rtl="0" algn="l">
              <a:lnSpc>
                <a:spcPct val="100000"/>
              </a:lnSpc>
              <a:spcBef>
                <a:spcPts val="1200"/>
              </a:spcBef>
              <a:spcAft>
                <a:spcPts val="0"/>
              </a:spcAft>
              <a:buClr>
                <a:srgbClr val="E85F46"/>
              </a:buClr>
              <a:buSzPts val="1400"/>
              <a:buFont typeface="Noto Sans Symbols"/>
              <a:buChar char="●"/>
            </a:pPr>
            <a:r>
              <a:rPr b="0" i="0" lang="en-US" sz="1400" u="sng" cap="none" strike="noStrike">
                <a:solidFill>
                  <a:srgbClr val="E85F46"/>
                </a:solidFill>
                <a:latin typeface="Arial"/>
                <a:ea typeface="Arial"/>
                <a:cs typeface="Arial"/>
                <a:sym typeface="Arial"/>
                <a:hlinkClick r:id="rId5">
                  <a:extLst>
                    <a:ext uri="{A12FA001-AC4F-418D-AE19-62706E023703}">
                      <ahyp:hlinkClr val="tx"/>
                    </a:ext>
                  </a:extLst>
                </a:hlinkClick>
              </a:rPr>
              <a:t>Crowdstrike university</a:t>
            </a:r>
            <a:endParaRPr b="0" i="0" sz="1400" u="none" cap="none" strike="noStrike">
              <a:solidFill>
                <a:srgbClr val="E85F46"/>
              </a:solidFill>
              <a:latin typeface="Arial"/>
              <a:ea typeface="Arial"/>
              <a:cs typeface="Arial"/>
              <a:sym typeface="Arial"/>
            </a:endParaRPr>
          </a:p>
          <a:p>
            <a:pPr indent="-317500" lvl="0" marL="457200" marR="0" rtl="0" algn="l">
              <a:lnSpc>
                <a:spcPct val="100000"/>
              </a:lnSpc>
              <a:spcBef>
                <a:spcPts val="1200"/>
              </a:spcBef>
              <a:spcAft>
                <a:spcPts val="0"/>
              </a:spcAft>
              <a:buClr>
                <a:srgbClr val="E85F46"/>
              </a:buClr>
              <a:buSzPts val="1400"/>
              <a:buFont typeface="Noto Sans Symbols"/>
              <a:buChar char="●"/>
            </a:pPr>
            <a:r>
              <a:rPr b="0" i="0" lang="en-US" sz="1400" u="sng" cap="none" strike="noStrike">
                <a:solidFill>
                  <a:srgbClr val="E85F46"/>
                </a:solidFill>
                <a:latin typeface="Arial"/>
                <a:ea typeface="Arial"/>
                <a:cs typeface="Arial"/>
                <a:sym typeface="Arial"/>
                <a:hlinkClick r:id="rId6">
                  <a:extLst>
                    <a:ext uri="{A12FA001-AC4F-418D-AE19-62706E023703}">
                      <ahyp:hlinkClr val="tx"/>
                    </a:ext>
                  </a:extLst>
                </a:hlinkClick>
              </a:rPr>
              <a:t>Vulnerability Management Ticketing Workflows</a:t>
            </a:r>
            <a:endParaRPr b="0" i="0" sz="1400" u="sng" cap="none" strike="noStrike">
              <a:solidFill>
                <a:srgbClr val="E85F46"/>
              </a:solidFill>
              <a:latin typeface="Arial"/>
              <a:ea typeface="Arial"/>
              <a:cs typeface="Arial"/>
              <a:sym typeface="Arial"/>
            </a:endParaRPr>
          </a:p>
          <a:p>
            <a:pPr indent="-317500" lvl="0" marL="457200" marR="0" rtl="0" algn="l">
              <a:lnSpc>
                <a:spcPct val="100000"/>
              </a:lnSpc>
              <a:spcBef>
                <a:spcPts val="1200"/>
              </a:spcBef>
              <a:spcAft>
                <a:spcPts val="0"/>
              </a:spcAft>
              <a:buClr>
                <a:srgbClr val="E85F46"/>
              </a:buClr>
              <a:buSzPts val="1400"/>
              <a:buFont typeface="Noto Sans Symbols"/>
              <a:buChar char="●"/>
            </a:pPr>
            <a:r>
              <a:rPr b="0" i="0" lang="en-US" sz="1400" u="sng" cap="none" strike="noStrike">
                <a:solidFill>
                  <a:srgbClr val="E85F46"/>
                </a:solidFill>
                <a:latin typeface="Arial"/>
                <a:ea typeface="Arial"/>
                <a:cs typeface="Arial"/>
                <a:sym typeface="Arial"/>
                <a:hlinkClick r:id="rId7">
                  <a:extLst>
                    <a:ext uri="{A12FA001-AC4F-418D-AE19-62706E023703}">
                      <ahyp:hlinkClr val="tx"/>
                    </a:ext>
                  </a:extLst>
                </a:hlinkClick>
              </a:rPr>
              <a:t>Vulnerability Management Overview</a:t>
            </a:r>
            <a:endParaRPr b="0" i="0" sz="1400" u="sng" cap="none" strike="noStrike">
              <a:solidFill>
                <a:srgbClr val="E85F46"/>
              </a:solidFill>
              <a:latin typeface="Arial"/>
              <a:ea typeface="Arial"/>
              <a:cs typeface="Arial"/>
              <a:sym typeface="Arial"/>
            </a:endParaRPr>
          </a:p>
          <a:p>
            <a:pPr indent="-317500" lvl="0" marL="457200" marR="0" rtl="0" algn="l">
              <a:lnSpc>
                <a:spcPct val="100000"/>
              </a:lnSpc>
              <a:spcBef>
                <a:spcPts val="1200"/>
              </a:spcBef>
              <a:spcAft>
                <a:spcPts val="0"/>
              </a:spcAft>
              <a:buClr>
                <a:srgbClr val="E85F46"/>
              </a:buClr>
              <a:buSzPts val="1400"/>
              <a:buFont typeface="Noto Sans Symbols"/>
              <a:buChar char="●"/>
            </a:pPr>
            <a:r>
              <a:rPr b="0" i="0" lang="en-US" sz="1400" u="sng" cap="none" strike="noStrike">
                <a:solidFill>
                  <a:srgbClr val="E85F46"/>
                </a:solidFill>
                <a:latin typeface="Arial"/>
                <a:ea typeface="Arial"/>
                <a:cs typeface="Arial"/>
                <a:sym typeface="Arial"/>
                <a:hlinkClick r:id="rId8">
                  <a:extLst>
                    <a:ext uri="{A12FA001-AC4F-418D-AE19-62706E023703}">
                      <ahyp:hlinkClr val="tx"/>
                    </a:ext>
                  </a:extLst>
                </a:hlinkClick>
              </a:rPr>
              <a:t>Vulnerability Monitoring</a:t>
            </a:r>
            <a:endParaRPr b="0" i="0" sz="1400" u="sng" cap="none" strike="noStrike">
              <a:solidFill>
                <a:srgbClr val="E85F46"/>
              </a:solidFill>
              <a:latin typeface="Arial"/>
              <a:ea typeface="Arial"/>
              <a:cs typeface="Arial"/>
              <a:sym typeface="Arial"/>
            </a:endParaRPr>
          </a:p>
          <a:p>
            <a:pPr indent="-317500" lvl="0" marL="457200" marR="0" rtl="0" algn="l">
              <a:lnSpc>
                <a:spcPct val="100000"/>
              </a:lnSpc>
              <a:spcBef>
                <a:spcPts val="1200"/>
              </a:spcBef>
              <a:spcAft>
                <a:spcPts val="0"/>
              </a:spcAft>
              <a:buClr>
                <a:srgbClr val="E85F46"/>
              </a:buClr>
              <a:buSzPts val="1400"/>
              <a:buFont typeface="Noto Sans Symbols"/>
              <a:buChar char="●"/>
            </a:pPr>
            <a:r>
              <a:rPr b="0" i="0" lang="en-US" sz="1400" u="sng" cap="none" strike="noStrike">
                <a:solidFill>
                  <a:srgbClr val="E85F46"/>
                </a:solidFill>
                <a:latin typeface="Arial"/>
                <a:ea typeface="Arial"/>
                <a:cs typeface="Arial"/>
                <a:sym typeface="Arial"/>
                <a:hlinkClick r:id="rId9">
                  <a:extLst>
                    <a:ext uri="{A12FA001-AC4F-418D-AE19-62706E023703}">
                      <ahyp:hlinkClr val="tx"/>
                    </a:ext>
                  </a:extLst>
                </a:hlinkClick>
              </a:rPr>
              <a:t>Installed Patch Monitoring</a:t>
            </a:r>
            <a:endParaRPr b="0" i="0" sz="1400" u="sng" cap="none" strike="noStrike">
              <a:solidFill>
                <a:srgbClr val="E85F46"/>
              </a:solidFill>
              <a:latin typeface="Arial"/>
              <a:ea typeface="Arial"/>
              <a:cs typeface="Arial"/>
              <a:sym typeface="Arial"/>
            </a:endParaRPr>
          </a:p>
          <a:p>
            <a:pPr indent="-317500" lvl="0" marL="457200" marR="0" rtl="0" algn="l">
              <a:lnSpc>
                <a:spcPct val="100000"/>
              </a:lnSpc>
              <a:spcBef>
                <a:spcPts val="1200"/>
              </a:spcBef>
              <a:spcAft>
                <a:spcPts val="0"/>
              </a:spcAft>
              <a:buClr>
                <a:srgbClr val="E85F46"/>
              </a:buClr>
              <a:buSzPts val="1400"/>
              <a:buFont typeface="Noto Sans Symbols"/>
              <a:buChar char="●"/>
            </a:pPr>
            <a:r>
              <a:rPr b="0" i="0" lang="en-US" sz="1400" u="sng" cap="none" strike="noStrike">
                <a:solidFill>
                  <a:srgbClr val="E85F46"/>
                </a:solidFill>
                <a:latin typeface="Arial"/>
                <a:ea typeface="Arial"/>
                <a:cs typeface="Arial"/>
                <a:sym typeface="Arial"/>
                <a:hlinkClick r:id="rId10">
                  <a:extLst>
                    <a:ext uri="{A12FA001-AC4F-418D-AE19-62706E023703}">
                      <ahyp:hlinkClr val="tx"/>
                    </a:ext>
                  </a:extLst>
                </a:hlinkClick>
              </a:rPr>
              <a:t>Patch Windows Hosts</a:t>
            </a:r>
            <a:endParaRPr b="0" i="0" sz="1400" u="sng" cap="none" strike="noStrike">
              <a:solidFill>
                <a:srgbClr val="E85F46"/>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1"/>
          <p:cNvSpPr txBox="1"/>
          <p:nvPr>
            <p:ph type="title"/>
          </p:nvPr>
        </p:nvSpPr>
        <p:spPr>
          <a:xfrm>
            <a:off x="213964" y="219662"/>
            <a:ext cx="8668200" cy="4527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Clr>
                <a:schemeClr val="lt1"/>
              </a:buClr>
              <a:buSzPts val="2000"/>
              <a:buFont typeface="Calibri"/>
              <a:buNone/>
            </a:pPr>
            <a:r>
              <a:rPr lang="en-US"/>
              <a:t>Key interface role</a:t>
            </a:r>
            <a:endParaRPr/>
          </a:p>
        </p:txBody>
      </p:sp>
      <p:sp>
        <p:nvSpPr>
          <p:cNvPr id="229" name="Google Shape;229;p21"/>
          <p:cNvSpPr txBox="1"/>
          <p:nvPr/>
        </p:nvSpPr>
        <p:spPr>
          <a:xfrm>
            <a:off x="7071550" y="33756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u="sng">
              <a:solidFill>
                <a:schemeClr val="hlink"/>
              </a:solidFill>
            </a:endParaRPr>
          </a:p>
        </p:txBody>
      </p:sp>
      <p:sp>
        <p:nvSpPr>
          <p:cNvPr id="230" name="Google Shape;230;p21"/>
          <p:cNvSpPr/>
          <p:nvPr/>
        </p:nvSpPr>
        <p:spPr>
          <a:xfrm>
            <a:off x="2139675" y="1435500"/>
            <a:ext cx="4324800" cy="824700"/>
          </a:xfrm>
          <a:prstGeom prst="roundRect">
            <a:avLst>
              <a:gd fmla="val 16667" name="adj"/>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a:solidFill>
                  <a:srgbClr val="1F1F1F"/>
                </a:solidFill>
              </a:rPr>
              <a:t>Technical part from Veolia Group</a:t>
            </a:r>
            <a:endParaRPr>
              <a:solidFill>
                <a:srgbClr val="1F1F1F"/>
              </a:solidFill>
            </a:endParaRPr>
          </a:p>
          <a:p>
            <a:pPr indent="0" lvl="0" marL="0" rtl="0" algn="ctr">
              <a:spcBef>
                <a:spcPts val="0"/>
              </a:spcBef>
              <a:spcAft>
                <a:spcPts val="0"/>
              </a:spcAft>
              <a:buClr>
                <a:schemeClr val="dk1"/>
              </a:buClr>
              <a:buSzPts val="1100"/>
              <a:buFont typeface="Arial"/>
              <a:buNone/>
            </a:pPr>
            <a:r>
              <a:rPr lang="en-US" u="sng">
                <a:solidFill>
                  <a:schemeClr val="hlink"/>
                </a:solidFill>
                <a:hlinkClick r:id="rId3"/>
              </a:rPr>
              <a:t>sarah.loukhmi.ext@veolia.com</a:t>
            </a:r>
            <a:endParaRPr/>
          </a:p>
        </p:txBody>
      </p:sp>
      <p:sp>
        <p:nvSpPr>
          <p:cNvPr id="231" name="Google Shape;231;p21"/>
          <p:cNvSpPr/>
          <p:nvPr/>
        </p:nvSpPr>
        <p:spPr>
          <a:xfrm>
            <a:off x="2139675" y="2942350"/>
            <a:ext cx="4324800" cy="824700"/>
          </a:xfrm>
          <a:prstGeom prst="roundRect">
            <a:avLst>
              <a:gd fmla="val 16667" name="adj"/>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rgbClr val="1F1F1F"/>
                </a:solidFill>
              </a:rPr>
              <a:t>Commercial part from OCD</a:t>
            </a:r>
            <a:endParaRPr u="sng">
              <a:solidFill>
                <a:schemeClr val="hlink"/>
              </a:solidFill>
            </a:endParaRPr>
          </a:p>
          <a:p>
            <a:pPr indent="0" lvl="0" marL="0" rtl="0" algn="ctr">
              <a:spcBef>
                <a:spcPts val="0"/>
              </a:spcBef>
              <a:spcAft>
                <a:spcPts val="0"/>
              </a:spcAft>
              <a:buNone/>
            </a:pPr>
            <a:r>
              <a:rPr lang="en-US" u="sng">
                <a:solidFill>
                  <a:schemeClr val="hlink"/>
                </a:solidFill>
              </a:rPr>
              <a:t>jean.granger@orange.com</a:t>
            </a:r>
            <a:endParaRPr>
              <a:solidFill>
                <a:srgbClr val="1F1F1F"/>
              </a:solidFill>
            </a:endParaRPr>
          </a:p>
        </p:txBody>
      </p:sp>
      <p:pic>
        <p:nvPicPr>
          <p:cNvPr id="232" name="Google Shape;232;p21"/>
          <p:cNvPicPr preferRelativeResize="0"/>
          <p:nvPr/>
        </p:nvPicPr>
        <p:blipFill>
          <a:blip r:embed="rId4">
            <a:alphaModFix/>
          </a:blip>
          <a:stretch>
            <a:fillRect/>
          </a:stretch>
        </p:blipFill>
        <p:spPr>
          <a:xfrm>
            <a:off x="688650" y="1299351"/>
            <a:ext cx="1200225" cy="1027725"/>
          </a:xfrm>
          <a:prstGeom prst="rect">
            <a:avLst/>
          </a:prstGeom>
          <a:noFill/>
          <a:ln>
            <a:noFill/>
          </a:ln>
        </p:spPr>
      </p:pic>
      <p:pic>
        <p:nvPicPr>
          <p:cNvPr id="233" name="Google Shape;233;p21"/>
          <p:cNvPicPr preferRelativeResize="0"/>
          <p:nvPr/>
        </p:nvPicPr>
        <p:blipFill>
          <a:blip r:embed="rId4">
            <a:alphaModFix/>
          </a:blip>
          <a:stretch>
            <a:fillRect/>
          </a:stretch>
        </p:blipFill>
        <p:spPr>
          <a:xfrm>
            <a:off x="688650" y="2840838"/>
            <a:ext cx="1200225" cy="1027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2"/>
          <p:cNvSpPr txBox="1"/>
          <p:nvPr>
            <p:ph type="title"/>
          </p:nvPr>
        </p:nvSpPr>
        <p:spPr>
          <a:xfrm>
            <a:off x="213964" y="219662"/>
            <a:ext cx="8668200" cy="45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Arial"/>
              <a:buNone/>
            </a:pPr>
            <a:r>
              <a:rPr lang="en-US" sz="2800"/>
              <a:t>Commercial Q&amp;A</a:t>
            </a:r>
            <a:endParaRPr/>
          </a:p>
        </p:txBody>
      </p:sp>
      <p:graphicFrame>
        <p:nvGraphicFramePr>
          <p:cNvPr id="239" name="Google Shape;239;p22"/>
          <p:cNvGraphicFramePr/>
          <p:nvPr/>
        </p:nvGraphicFramePr>
        <p:xfrm>
          <a:off x="299632" y="959486"/>
          <a:ext cx="3000000" cy="3000000"/>
        </p:xfrm>
        <a:graphic>
          <a:graphicData uri="http://schemas.openxmlformats.org/drawingml/2006/table">
            <a:tbl>
              <a:tblPr bandRow="1" firstRow="1">
                <a:noFill/>
                <a:tableStyleId>{8BC9D99E-B889-4577-BFED-1E01A3F7520B}</a:tableStyleId>
              </a:tblPr>
              <a:tblGrid>
                <a:gridCol w="944725"/>
                <a:gridCol w="3794825"/>
                <a:gridCol w="3794825"/>
              </a:tblGrid>
              <a:tr h="370850">
                <a:tc>
                  <a:txBody>
                    <a:bodyPr/>
                    <a:lstStyle/>
                    <a:p>
                      <a:pPr indent="0" lvl="0" marL="0" marR="0" rtl="0" algn="ctr">
                        <a:lnSpc>
                          <a:spcPct val="100000"/>
                        </a:lnSpc>
                        <a:spcBef>
                          <a:spcPts val="0"/>
                        </a:spcBef>
                        <a:spcAft>
                          <a:spcPts val="0"/>
                        </a:spcAft>
                        <a:buNone/>
                      </a:pPr>
                      <a:r>
                        <a:rPr lang="en-US" sz="1400" u="none" cap="none" strike="noStrike">
                          <a:latin typeface="Calibri"/>
                          <a:ea typeface="Calibri"/>
                          <a:cs typeface="Calibri"/>
                          <a:sym typeface="Calibri"/>
                        </a:rPr>
                        <a:t>NO.</a:t>
                      </a:r>
                      <a:endParaRPr sz="1400" u="none" cap="none" strike="noStrike">
                        <a:latin typeface="Calibri"/>
                        <a:ea typeface="Calibri"/>
                        <a:cs typeface="Calibri"/>
                        <a:sym typeface="Calibri"/>
                      </a:endParaRPr>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19E8F"/>
                    </a:solidFill>
                  </a:tcPr>
                </a:tc>
                <a:tc>
                  <a:txBody>
                    <a:bodyPr/>
                    <a:lstStyle/>
                    <a:p>
                      <a:pPr indent="0" lvl="0" marL="0" marR="0" rtl="0" algn="ctr">
                        <a:lnSpc>
                          <a:spcPct val="100000"/>
                        </a:lnSpc>
                        <a:spcBef>
                          <a:spcPts val="0"/>
                        </a:spcBef>
                        <a:spcAft>
                          <a:spcPts val="0"/>
                        </a:spcAft>
                        <a:buNone/>
                      </a:pPr>
                      <a:r>
                        <a:rPr lang="en-US" sz="1400" u="none" cap="none" strike="noStrike">
                          <a:latin typeface="Calibri"/>
                          <a:ea typeface="Calibri"/>
                          <a:cs typeface="Calibri"/>
                          <a:sym typeface="Calibri"/>
                        </a:rPr>
                        <a:t>Question</a:t>
                      </a:r>
                      <a:endParaRPr sz="1400" u="none" cap="none" strike="noStrike">
                        <a:latin typeface="Calibri"/>
                        <a:ea typeface="Calibri"/>
                        <a:cs typeface="Calibri"/>
                        <a:sym typeface="Calibri"/>
                      </a:endParaRPr>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19E8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Answer</a:t>
                      </a:r>
                      <a:endParaRPr sz="1400" u="none" cap="none" strike="noStrike">
                        <a:latin typeface="Calibri"/>
                        <a:ea typeface="Calibri"/>
                        <a:cs typeface="Calibri"/>
                        <a:sym typeface="Calibri"/>
                      </a:endParaRPr>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19E8F"/>
                    </a:solidFill>
                  </a:tcPr>
                </a:tc>
              </a:tr>
              <a:tr h="370850">
                <a:tc>
                  <a:txBody>
                    <a:bodyPr/>
                    <a:lstStyle/>
                    <a:p>
                      <a:pPr indent="0" lvl="0" marL="0" marR="0" rtl="0" algn="ctr">
                        <a:lnSpc>
                          <a:spcPct val="100000"/>
                        </a:lnSpc>
                        <a:spcBef>
                          <a:spcPts val="0"/>
                        </a:spcBef>
                        <a:spcAft>
                          <a:spcPts val="0"/>
                        </a:spcAft>
                        <a:buNone/>
                      </a:pPr>
                      <a:r>
                        <a:rPr lang="en-US" sz="1100">
                          <a:solidFill>
                            <a:srgbClr val="222222"/>
                          </a:solidFill>
                          <a:highlight>
                            <a:srgbClr val="FFFFFF"/>
                          </a:highlight>
                          <a:latin typeface="Calibri"/>
                          <a:ea typeface="Calibri"/>
                          <a:cs typeface="Calibri"/>
                          <a:sym typeface="Calibri"/>
                        </a:rPr>
                        <a:t>1</a:t>
                      </a:r>
                      <a:endParaRPr sz="1100">
                        <a:solidFill>
                          <a:srgbClr val="222222"/>
                        </a:solidFill>
                        <a:highlight>
                          <a:srgbClr val="FFFFFF"/>
                        </a:highlight>
                        <a:latin typeface="Calibri"/>
                        <a:ea typeface="Calibri"/>
                        <a:cs typeface="Calibri"/>
                        <a:sym typeface="Calibri"/>
                      </a:endParaRPr>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100">
                          <a:solidFill>
                            <a:schemeClr val="dk1"/>
                          </a:solidFill>
                          <a:highlight>
                            <a:srgbClr val="FFFFFF"/>
                          </a:highlight>
                          <a:latin typeface="Calibri"/>
                          <a:ea typeface="Calibri"/>
                          <a:cs typeface="Calibri"/>
                          <a:sym typeface="Calibri"/>
                        </a:rPr>
                        <a:t>Whether the 3 years contract with Crowdstrike will be paid annually or have to settle by 2024? If later, the amount # of CW changed, how to deal with it? </a:t>
                      </a:r>
                      <a:endParaRPr sz="1100">
                        <a:solidFill>
                          <a:schemeClr val="dk1"/>
                        </a:solidFill>
                        <a:highlight>
                          <a:srgbClr val="FFFFFF"/>
                        </a:highlight>
                        <a:latin typeface="Calibri"/>
                        <a:ea typeface="Calibri"/>
                        <a:cs typeface="Calibri"/>
                        <a:sym typeface="Calibri"/>
                      </a:endParaRPr>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100">
                          <a:solidFill>
                            <a:schemeClr val="dk1"/>
                          </a:solidFill>
                          <a:highlight>
                            <a:srgbClr val="FFFFFF"/>
                          </a:highlight>
                          <a:latin typeface="Calibri"/>
                          <a:ea typeface="Calibri"/>
                          <a:cs typeface="Calibri"/>
                          <a:sym typeface="Calibri"/>
                        </a:rPr>
                        <a:t>The 3 years contract will be paid annually.</a:t>
                      </a:r>
                      <a:endParaRPr sz="1100">
                        <a:solidFill>
                          <a:schemeClr val="dk1"/>
                        </a:solidFill>
                        <a:highlight>
                          <a:srgbClr val="FFFFFF"/>
                        </a:highlight>
                        <a:latin typeface="Calibri"/>
                        <a:ea typeface="Calibri"/>
                        <a:cs typeface="Calibri"/>
                        <a:sym typeface="Calibri"/>
                      </a:endParaRPr>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70850">
                <a:tc>
                  <a:txBody>
                    <a:bodyPr/>
                    <a:lstStyle/>
                    <a:p>
                      <a:pPr indent="0" lvl="0" marL="0" marR="0" rtl="0" algn="ctr">
                        <a:lnSpc>
                          <a:spcPct val="100000"/>
                        </a:lnSpc>
                        <a:spcBef>
                          <a:spcPts val="0"/>
                        </a:spcBef>
                        <a:spcAft>
                          <a:spcPts val="0"/>
                        </a:spcAft>
                        <a:buNone/>
                      </a:pPr>
                      <a:r>
                        <a:rPr lang="en-US" sz="1100">
                          <a:solidFill>
                            <a:srgbClr val="222222"/>
                          </a:solidFill>
                          <a:highlight>
                            <a:srgbClr val="FFFFFF"/>
                          </a:highlight>
                          <a:latin typeface="Calibri"/>
                          <a:ea typeface="Calibri"/>
                          <a:cs typeface="Calibri"/>
                          <a:sym typeface="Calibri"/>
                        </a:rPr>
                        <a:t>2</a:t>
                      </a:r>
                      <a:endParaRPr sz="1100">
                        <a:solidFill>
                          <a:srgbClr val="222222"/>
                        </a:solidFill>
                        <a:highlight>
                          <a:srgbClr val="FFFFFF"/>
                        </a:highlight>
                        <a:latin typeface="Calibri"/>
                        <a:ea typeface="Calibri"/>
                        <a:cs typeface="Calibri"/>
                        <a:sym typeface="Calibri"/>
                      </a:endParaRPr>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100">
                          <a:solidFill>
                            <a:schemeClr val="dk1"/>
                          </a:solidFill>
                          <a:highlight>
                            <a:srgbClr val="FFFFFF"/>
                          </a:highlight>
                          <a:latin typeface="Calibri"/>
                          <a:ea typeface="Calibri"/>
                          <a:cs typeface="Calibri"/>
                          <a:sym typeface="Calibri"/>
                        </a:rPr>
                        <a:t>This is Financial issue in Asia,  can we confirm the contract state of 3 yrs and payment issued annually?</a:t>
                      </a:r>
                      <a:endParaRPr sz="1100">
                        <a:solidFill>
                          <a:schemeClr val="dk1"/>
                        </a:solidFill>
                        <a:highlight>
                          <a:srgbClr val="FFFFFF"/>
                        </a:highlight>
                        <a:latin typeface="Calibri"/>
                        <a:ea typeface="Calibri"/>
                        <a:cs typeface="Calibri"/>
                        <a:sym typeface="Calibri"/>
                      </a:endParaRPr>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100">
                          <a:solidFill>
                            <a:schemeClr val="dk1"/>
                          </a:solidFill>
                          <a:highlight>
                            <a:srgbClr val="FFFFFF"/>
                          </a:highlight>
                          <a:latin typeface="Calibri"/>
                          <a:ea typeface="Calibri"/>
                          <a:cs typeface="Calibri"/>
                          <a:sym typeface="Calibri"/>
                        </a:rPr>
                        <a:t>Yes, the contract is for 3 years and the payment is issued annually.</a:t>
                      </a:r>
                      <a:endParaRPr sz="1100">
                        <a:solidFill>
                          <a:schemeClr val="dk1"/>
                        </a:solidFill>
                        <a:highlight>
                          <a:srgbClr val="FFFFFF"/>
                        </a:highlight>
                        <a:latin typeface="Calibri"/>
                        <a:ea typeface="Calibri"/>
                        <a:cs typeface="Calibri"/>
                        <a:sym typeface="Calibri"/>
                      </a:endParaRPr>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617050">
                <a:tc>
                  <a:txBody>
                    <a:bodyPr/>
                    <a:lstStyle/>
                    <a:p>
                      <a:pPr indent="0" lvl="0" marL="0" marR="0" rtl="0" algn="ctr">
                        <a:lnSpc>
                          <a:spcPct val="100000"/>
                        </a:lnSpc>
                        <a:spcBef>
                          <a:spcPts val="0"/>
                        </a:spcBef>
                        <a:spcAft>
                          <a:spcPts val="0"/>
                        </a:spcAft>
                        <a:buNone/>
                      </a:pPr>
                      <a:r>
                        <a:rPr lang="en-US" sz="1100">
                          <a:solidFill>
                            <a:schemeClr val="dk1"/>
                          </a:solidFill>
                          <a:highlight>
                            <a:srgbClr val="FFFFFF"/>
                          </a:highlight>
                          <a:latin typeface="Calibri"/>
                          <a:ea typeface="Calibri"/>
                          <a:cs typeface="Calibri"/>
                          <a:sym typeface="Calibri"/>
                        </a:rPr>
                        <a:t>3</a:t>
                      </a:r>
                      <a:endParaRPr sz="1100">
                        <a:solidFill>
                          <a:schemeClr val="dk1"/>
                        </a:solidFill>
                        <a:highlight>
                          <a:srgbClr val="FFFFFF"/>
                        </a:highlight>
                        <a:latin typeface="Calibri"/>
                        <a:ea typeface="Calibri"/>
                        <a:cs typeface="Calibri"/>
                        <a:sym typeface="Calibri"/>
                      </a:endParaRPr>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US" sz="1100">
                          <a:solidFill>
                            <a:schemeClr val="dk1"/>
                          </a:solidFill>
                          <a:highlight>
                            <a:srgbClr val="FFFFFF"/>
                          </a:highlight>
                          <a:latin typeface="Calibri"/>
                          <a:ea typeface="Calibri"/>
                          <a:cs typeface="Calibri"/>
                          <a:sym typeface="Calibri"/>
                        </a:rPr>
                        <a:t>Billing/ invoice issues for each entity under each BU. </a:t>
                      </a:r>
                      <a:endParaRPr sz="1100">
                        <a:solidFill>
                          <a:schemeClr val="dk1"/>
                        </a:solidFill>
                        <a:highlight>
                          <a:srgbClr val="FFFFFF"/>
                        </a:highlight>
                        <a:latin typeface="Calibri"/>
                        <a:ea typeface="Calibri"/>
                        <a:cs typeface="Calibri"/>
                        <a:sym typeface="Calibri"/>
                      </a:endParaRPr>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5000"/>
                        </a:lnSpc>
                        <a:spcBef>
                          <a:spcPts val="0"/>
                        </a:spcBef>
                        <a:spcAft>
                          <a:spcPts val="0"/>
                        </a:spcAft>
                        <a:buNone/>
                      </a:pPr>
                      <a:r>
                        <a:rPr lang="en-US" sz="1100">
                          <a:solidFill>
                            <a:schemeClr val="dk1"/>
                          </a:solidFill>
                          <a:highlight>
                            <a:srgbClr val="FFFFFF"/>
                          </a:highlight>
                          <a:latin typeface="Calibri"/>
                          <a:ea typeface="Calibri"/>
                          <a:cs typeface="Calibri"/>
                          <a:sym typeface="Calibri"/>
                        </a:rPr>
                        <a:t>Due to the different </a:t>
                      </a:r>
                      <a:r>
                        <a:rPr lang="en-US" sz="1100">
                          <a:solidFill>
                            <a:schemeClr val="dk1"/>
                          </a:solidFill>
                          <a:highlight>
                            <a:srgbClr val="FFFFFF"/>
                          </a:highlight>
                          <a:latin typeface="Calibri"/>
                          <a:ea typeface="Calibri"/>
                          <a:cs typeface="Calibri"/>
                          <a:sym typeface="Calibri"/>
                        </a:rPr>
                        <a:t>commercial</a:t>
                      </a:r>
                      <a:r>
                        <a:rPr lang="en-US" sz="1100">
                          <a:solidFill>
                            <a:schemeClr val="dk1"/>
                          </a:solidFill>
                          <a:highlight>
                            <a:srgbClr val="FFFFFF"/>
                          </a:highlight>
                          <a:latin typeface="Calibri"/>
                          <a:ea typeface="Calibri"/>
                          <a:cs typeface="Calibri"/>
                          <a:sym typeface="Calibri"/>
                        </a:rPr>
                        <a:t> issues of each BU. Each BU contact OCD and OCD will provide every BU with solutions respectively for </a:t>
                      </a:r>
                      <a:r>
                        <a:rPr lang="en-US" sz="1100">
                          <a:solidFill>
                            <a:schemeClr val="dk1"/>
                          </a:solidFill>
                          <a:highlight>
                            <a:schemeClr val="lt1"/>
                          </a:highlight>
                          <a:latin typeface="Calibri"/>
                          <a:ea typeface="Calibri"/>
                          <a:cs typeface="Calibri"/>
                          <a:sym typeface="Calibri"/>
                        </a:rPr>
                        <a:t>Billing/ invoice issues.</a:t>
                      </a:r>
                      <a:endParaRPr sz="1100">
                        <a:solidFill>
                          <a:schemeClr val="dk1"/>
                        </a:solidFill>
                        <a:highlight>
                          <a:schemeClr val="lt1"/>
                        </a:highlight>
                        <a:latin typeface="Calibri"/>
                        <a:ea typeface="Calibri"/>
                        <a:cs typeface="Calibri"/>
                        <a:sym typeface="Calibri"/>
                      </a:endParaRPr>
                    </a:p>
                    <a:p>
                      <a:pPr indent="0" lvl="0" marL="0" rtl="0" algn="l">
                        <a:lnSpc>
                          <a:spcPct val="105000"/>
                        </a:lnSpc>
                        <a:spcBef>
                          <a:spcPts val="0"/>
                        </a:spcBef>
                        <a:spcAft>
                          <a:spcPts val="0"/>
                        </a:spcAft>
                        <a:buNone/>
                      </a:pPr>
                      <a:r>
                        <a:rPr lang="en-US" sz="1100">
                          <a:solidFill>
                            <a:schemeClr val="dk1"/>
                          </a:solidFill>
                          <a:highlight>
                            <a:schemeClr val="lt1"/>
                          </a:highlight>
                          <a:latin typeface="Calibri"/>
                          <a:ea typeface="Calibri"/>
                          <a:cs typeface="Calibri"/>
                          <a:sym typeface="Calibri"/>
                        </a:rPr>
                        <a:t>To breakdown with entity level, it will additional USD1,000 for each entity which want to assign the contract and billing</a:t>
                      </a:r>
                      <a:endParaRPr sz="1100">
                        <a:solidFill>
                          <a:schemeClr val="dk1"/>
                        </a:solidFill>
                        <a:highlight>
                          <a:schemeClr val="lt1"/>
                        </a:highlight>
                        <a:latin typeface="Calibri"/>
                        <a:ea typeface="Calibri"/>
                        <a:cs typeface="Calibri"/>
                        <a:sym typeface="Calibri"/>
                      </a:endParaRPr>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3"/>
          <p:cNvSpPr txBox="1"/>
          <p:nvPr>
            <p:ph type="title"/>
          </p:nvPr>
        </p:nvSpPr>
        <p:spPr>
          <a:xfrm>
            <a:off x="213964" y="219662"/>
            <a:ext cx="8668200" cy="45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Arial"/>
              <a:buNone/>
            </a:pPr>
            <a:r>
              <a:rPr lang="en-US" sz="2800"/>
              <a:t>Technical</a:t>
            </a:r>
            <a:r>
              <a:rPr lang="en-US" sz="2800"/>
              <a:t> Q&amp;A</a:t>
            </a:r>
            <a:endParaRPr/>
          </a:p>
        </p:txBody>
      </p:sp>
      <p:graphicFrame>
        <p:nvGraphicFramePr>
          <p:cNvPr id="245" name="Google Shape;245;p23"/>
          <p:cNvGraphicFramePr/>
          <p:nvPr/>
        </p:nvGraphicFramePr>
        <p:xfrm>
          <a:off x="125882" y="740836"/>
          <a:ext cx="3000000" cy="3000000"/>
        </p:xfrm>
        <a:graphic>
          <a:graphicData uri="http://schemas.openxmlformats.org/drawingml/2006/table">
            <a:tbl>
              <a:tblPr bandRow="1" firstRow="1">
                <a:noFill/>
                <a:tableStyleId>{8BC9D99E-B889-4577-BFED-1E01A3F7520B}</a:tableStyleId>
              </a:tblPr>
              <a:tblGrid>
                <a:gridCol w="979050"/>
                <a:gridCol w="3932675"/>
                <a:gridCol w="3932675"/>
              </a:tblGrid>
              <a:tr h="370850">
                <a:tc>
                  <a:txBody>
                    <a:bodyPr/>
                    <a:lstStyle/>
                    <a:p>
                      <a:pPr indent="0" lvl="0" marL="0" marR="0" rtl="0" algn="ctr">
                        <a:lnSpc>
                          <a:spcPct val="100000"/>
                        </a:lnSpc>
                        <a:spcBef>
                          <a:spcPts val="0"/>
                        </a:spcBef>
                        <a:spcAft>
                          <a:spcPts val="0"/>
                        </a:spcAft>
                        <a:buNone/>
                      </a:pPr>
                      <a:r>
                        <a:rPr lang="en-US" sz="1400" u="none" cap="none" strike="noStrike">
                          <a:latin typeface="Calibri"/>
                          <a:ea typeface="Calibri"/>
                          <a:cs typeface="Calibri"/>
                          <a:sym typeface="Calibri"/>
                        </a:rPr>
                        <a:t>NO.</a:t>
                      </a:r>
                      <a:endParaRPr sz="1400" u="none" cap="none" strike="noStrike">
                        <a:latin typeface="Calibri"/>
                        <a:ea typeface="Calibri"/>
                        <a:cs typeface="Calibri"/>
                        <a:sym typeface="Calibri"/>
                      </a:endParaRPr>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19E8F"/>
                    </a:solidFill>
                  </a:tcPr>
                </a:tc>
                <a:tc>
                  <a:txBody>
                    <a:bodyPr/>
                    <a:lstStyle/>
                    <a:p>
                      <a:pPr indent="0" lvl="0" marL="0" marR="0" rtl="0" algn="ctr">
                        <a:lnSpc>
                          <a:spcPct val="100000"/>
                        </a:lnSpc>
                        <a:spcBef>
                          <a:spcPts val="0"/>
                        </a:spcBef>
                        <a:spcAft>
                          <a:spcPts val="0"/>
                        </a:spcAft>
                        <a:buNone/>
                      </a:pPr>
                      <a:r>
                        <a:rPr lang="en-US" sz="1400" u="none" cap="none" strike="noStrike">
                          <a:latin typeface="Calibri"/>
                          <a:ea typeface="Calibri"/>
                          <a:cs typeface="Calibri"/>
                          <a:sym typeface="Calibri"/>
                        </a:rPr>
                        <a:t>Question</a:t>
                      </a:r>
                      <a:endParaRPr sz="1400" u="none" cap="none" strike="noStrike">
                        <a:latin typeface="Calibri"/>
                        <a:ea typeface="Calibri"/>
                        <a:cs typeface="Calibri"/>
                        <a:sym typeface="Calibri"/>
                      </a:endParaRPr>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19E8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Answer</a:t>
                      </a:r>
                      <a:endParaRPr sz="1400" u="none" cap="none" strike="noStrike">
                        <a:latin typeface="Calibri"/>
                        <a:ea typeface="Calibri"/>
                        <a:cs typeface="Calibri"/>
                        <a:sym typeface="Calibri"/>
                      </a:endParaRPr>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19E8F"/>
                    </a:solidFill>
                  </a:tcPr>
                </a:tc>
              </a:tr>
              <a:tr h="370850">
                <a:tc>
                  <a:txBody>
                    <a:bodyPr/>
                    <a:lstStyle/>
                    <a:p>
                      <a:pPr indent="0" lvl="0" marL="0" marR="0" rtl="0" algn="ctr">
                        <a:lnSpc>
                          <a:spcPct val="100000"/>
                        </a:lnSpc>
                        <a:spcBef>
                          <a:spcPts val="0"/>
                        </a:spcBef>
                        <a:spcAft>
                          <a:spcPts val="0"/>
                        </a:spcAft>
                        <a:buNone/>
                      </a:pPr>
                      <a:r>
                        <a:rPr lang="en-US">
                          <a:solidFill>
                            <a:schemeClr val="dk1"/>
                          </a:solidFill>
                          <a:latin typeface="Calibri"/>
                          <a:ea typeface="Calibri"/>
                          <a:cs typeface="Calibri"/>
                          <a:sym typeface="Calibri"/>
                        </a:rPr>
                        <a:t>1</a:t>
                      </a:r>
                      <a:endParaRPr sz="1400" u="none" cap="none" strike="noStrike">
                        <a:solidFill>
                          <a:schemeClr val="dk1"/>
                        </a:solidFill>
                        <a:latin typeface="Calibri"/>
                        <a:ea typeface="Calibri"/>
                        <a:cs typeface="Calibri"/>
                        <a:sym typeface="Calibri"/>
                      </a:endParaRPr>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800">
                          <a:solidFill>
                            <a:schemeClr val="dk1"/>
                          </a:solidFill>
                          <a:latin typeface="Calibri"/>
                          <a:ea typeface="Calibri"/>
                          <a:cs typeface="Calibri"/>
                          <a:sym typeface="Calibri"/>
                        </a:rPr>
                        <a:t>Pilot</a:t>
                      </a:r>
                      <a:r>
                        <a:rPr i="0" lang="en-US" sz="800" u="none" cap="none" strike="noStrike">
                          <a:solidFill>
                            <a:schemeClr val="dk1"/>
                          </a:solidFill>
                          <a:latin typeface="Calibri"/>
                          <a:ea typeface="Calibri"/>
                          <a:cs typeface="Calibri"/>
                          <a:sym typeface="Calibri"/>
                        </a:rPr>
                        <a:t> and verification of functions and networking in </a:t>
                      </a:r>
                      <a:r>
                        <a:rPr lang="en-US" sz="800">
                          <a:solidFill>
                            <a:schemeClr val="dk1"/>
                          </a:solidFill>
                          <a:latin typeface="Calibri"/>
                          <a:ea typeface="Calibri"/>
                          <a:cs typeface="Calibri"/>
                          <a:sym typeface="Calibri"/>
                        </a:rPr>
                        <a:t>each BU</a:t>
                      </a:r>
                      <a:r>
                        <a:rPr i="0" lang="en-US" sz="800" u="none" cap="none" strike="noStrike">
                          <a:solidFill>
                            <a:schemeClr val="dk1"/>
                          </a:solidFill>
                          <a:latin typeface="Calibri"/>
                          <a:ea typeface="Calibri"/>
                          <a:cs typeface="Calibri"/>
                          <a:sym typeface="Calibri"/>
                        </a:rPr>
                        <a:t>, and subsequent testing in each </a:t>
                      </a:r>
                      <a:r>
                        <a:rPr lang="en-US" sz="800">
                          <a:solidFill>
                            <a:schemeClr val="dk1"/>
                          </a:solidFill>
                          <a:latin typeface="Calibri"/>
                          <a:ea typeface="Calibri"/>
                          <a:cs typeface="Calibri"/>
                          <a:sym typeface="Calibri"/>
                        </a:rPr>
                        <a:t>BU</a:t>
                      </a:r>
                      <a:r>
                        <a:rPr i="0" lang="en-US" sz="800" u="none" cap="none" strike="noStrike">
                          <a:solidFill>
                            <a:schemeClr val="dk1"/>
                          </a:solidFill>
                          <a:latin typeface="Calibri"/>
                          <a:ea typeface="Calibri"/>
                          <a:cs typeface="Calibri"/>
                          <a:sym typeface="Calibri"/>
                        </a:rPr>
                        <a:t> must be done before deployment. </a:t>
                      </a:r>
                      <a:endParaRPr i="0" sz="800" u="none" cap="none" strike="noStrike">
                        <a:solidFill>
                          <a:schemeClr val="dk1"/>
                        </a:solidFill>
                        <a:latin typeface="Calibri"/>
                        <a:ea typeface="Calibri"/>
                        <a:cs typeface="Calibri"/>
                        <a:sym typeface="Calibri"/>
                      </a:endParaRPr>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i="0" lang="en-US" sz="800" u="none" cap="none" strike="noStrike">
                          <a:solidFill>
                            <a:schemeClr val="dk1"/>
                          </a:solidFill>
                          <a:latin typeface="Calibri"/>
                          <a:ea typeface="Calibri"/>
                          <a:cs typeface="Calibri"/>
                          <a:sym typeface="Calibri"/>
                        </a:rPr>
                        <a:t>For your information, Cybersecurity group recommends deploying a pilot before generalizing the deployment so you can perform all the testing and verification needed.</a:t>
                      </a:r>
                      <a:endParaRPr i="0" sz="800" u="none" cap="none" strike="noStrike">
                        <a:solidFill>
                          <a:schemeClr val="dk1"/>
                        </a:solidFill>
                        <a:latin typeface="Calibri"/>
                        <a:ea typeface="Calibri"/>
                        <a:cs typeface="Calibri"/>
                        <a:sym typeface="Calibri"/>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70850">
                <a:tc>
                  <a:txBody>
                    <a:bodyPr/>
                    <a:lstStyle/>
                    <a:p>
                      <a:pPr indent="0" lvl="0" marL="0" marR="0" rtl="0" algn="ctr">
                        <a:lnSpc>
                          <a:spcPct val="100000"/>
                        </a:lnSpc>
                        <a:spcBef>
                          <a:spcPts val="0"/>
                        </a:spcBef>
                        <a:spcAft>
                          <a:spcPts val="0"/>
                        </a:spcAft>
                        <a:buNone/>
                      </a:pPr>
                      <a:r>
                        <a:rPr lang="en-US">
                          <a:solidFill>
                            <a:schemeClr val="dk1"/>
                          </a:solidFill>
                          <a:latin typeface="Calibri"/>
                          <a:ea typeface="Calibri"/>
                          <a:cs typeface="Calibri"/>
                          <a:sym typeface="Calibri"/>
                        </a:rPr>
                        <a:t>2</a:t>
                      </a:r>
                      <a:endParaRPr sz="1400" u="none" cap="none" strike="noStrike">
                        <a:solidFill>
                          <a:schemeClr val="dk1"/>
                        </a:solidFill>
                        <a:latin typeface="Calibri"/>
                        <a:ea typeface="Calibri"/>
                        <a:cs typeface="Calibri"/>
                        <a:sym typeface="Calibri"/>
                      </a:endParaRPr>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i="0" lang="en-US" sz="800" u="none" cap="none" strike="noStrike">
                          <a:solidFill>
                            <a:schemeClr val="dk1"/>
                          </a:solidFill>
                          <a:latin typeface="Calibri"/>
                          <a:ea typeface="Calibri"/>
                          <a:cs typeface="Calibri"/>
                          <a:sym typeface="Calibri"/>
                        </a:rPr>
                        <a:t>Backbone traffic and bandwidth China &lt;-&gt; International, the forecast bandwidth for amount of traffic. （Cina 'GFW' will be our performance gap）</a:t>
                      </a:r>
                      <a:endParaRPr>
                        <a:solidFill>
                          <a:schemeClr val="dk1"/>
                        </a:solidFill>
                        <a:latin typeface="Calibri"/>
                        <a:ea typeface="Calibri"/>
                        <a:cs typeface="Calibri"/>
                        <a:sym typeface="Calibri"/>
                      </a:endParaRPr>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i="0" lang="en-US" sz="800" u="none" cap="none" strike="noStrike">
                          <a:solidFill>
                            <a:schemeClr val="dk1"/>
                          </a:solidFill>
                          <a:latin typeface="Calibri"/>
                          <a:ea typeface="Calibri"/>
                          <a:cs typeface="Calibri"/>
                          <a:sym typeface="Calibri"/>
                        </a:rPr>
                        <a:t>CrowdStrike is not working with signatures, Instead it is using machine learning. So footprint of Network bandwidth is very low compared to Cybereason, or Kaspersky (earlier). You can choose not to upgrade the agent from the SaaS platform and deploy through your standard tools or you can reduce the bandwidths usage, meaning you will limit the number of agents downloading the new version at the same time. Also, CrowdStrike do have mechanisms to reduce the bandwidth usage if required for agent upgrade.</a:t>
                      </a:r>
                      <a:endParaRPr>
                        <a:solidFill>
                          <a:schemeClr val="dk1"/>
                        </a:solidFill>
                        <a:latin typeface="Calibri"/>
                        <a:ea typeface="Calibri"/>
                        <a:cs typeface="Calibri"/>
                        <a:sym typeface="Calibri"/>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70850">
                <a:tc>
                  <a:txBody>
                    <a:bodyPr/>
                    <a:lstStyle/>
                    <a:p>
                      <a:pPr indent="0" lvl="0" marL="0" marR="0" rtl="0" algn="ctr">
                        <a:lnSpc>
                          <a:spcPct val="100000"/>
                        </a:lnSpc>
                        <a:spcBef>
                          <a:spcPts val="0"/>
                        </a:spcBef>
                        <a:spcAft>
                          <a:spcPts val="0"/>
                        </a:spcAft>
                        <a:buNone/>
                      </a:pPr>
                      <a:r>
                        <a:rPr lang="en-US">
                          <a:solidFill>
                            <a:schemeClr val="dk1"/>
                          </a:solidFill>
                          <a:latin typeface="Calibri"/>
                          <a:ea typeface="Calibri"/>
                          <a:cs typeface="Calibri"/>
                          <a:sym typeface="Calibri"/>
                        </a:rPr>
                        <a:t>3</a:t>
                      </a:r>
                      <a:endParaRPr sz="1400" u="none" cap="none" strike="noStrike">
                        <a:solidFill>
                          <a:schemeClr val="dk1"/>
                        </a:solidFill>
                        <a:highlight>
                          <a:srgbClr val="FFFFFF"/>
                        </a:highlight>
                        <a:latin typeface="Calibri"/>
                        <a:ea typeface="Calibri"/>
                        <a:cs typeface="Calibri"/>
                        <a:sym typeface="Calibri"/>
                      </a:endParaRPr>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i="0" lang="en-US" sz="800" u="none" cap="none" strike="noStrike">
                          <a:solidFill>
                            <a:schemeClr val="dk1"/>
                          </a:solidFill>
                          <a:latin typeface="Calibri"/>
                          <a:ea typeface="Calibri"/>
                          <a:cs typeface="Calibri"/>
                          <a:sym typeface="Calibri"/>
                        </a:rPr>
                        <a:t>Should each BU be deployed on an independent portal, or should the deployment be centralized on one portal? How can all tenants be managed centrally? Can we manage all the Asia tenants on a same portal?</a:t>
                      </a:r>
                      <a:endParaRPr>
                        <a:solidFill>
                          <a:schemeClr val="dk1"/>
                        </a:solidFill>
                        <a:latin typeface="Calibri"/>
                        <a:ea typeface="Calibri"/>
                        <a:cs typeface="Calibri"/>
                        <a:sym typeface="Calibri"/>
                      </a:endParaRPr>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i="0" lang="en-US" sz="800" u="none" cap="none" strike="noStrike">
                          <a:solidFill>
                            <a:schemeClr val="dk1"/>
                          </a:solidFill>
                          <a:latin typeface="Calibri"/>
                          <a:ea typeface="Calibri"/>
                          <a:cs typeface="Calibri"/>
                          <a:sym typeface="Calibri"/>
                        </a:rPr>
                        <a:t>ASIA CSEC will be the secondary parent with only viewer access</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i="0" lang="en-US" sz="800" u="none" cap="none" strike="noStrike">
                          <a:solidFill>
                            <a:schemeClr val="dk1"/>
                          </a:solidFill>
                          <a:latin typeface="Calibri"/>
                          <a:ea typeface="Calibri"/>
                          <a:cs typeface="Calibri"/>
                          <a:sym typeface="Calibri"/>
                        </a:rPr>
                        <a:t>So ASIA CSEC can see all the information in each portal</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i="0" lang="en-US" sz="800" u="none" cap="none" strike="noStrike">
                          <a:solidFill>
                            <a:schemeClr val="dk1"/>
                          </a:solidFill>
                          <a:latin typeface="Calibri"/>
                          <a:ea typeface="Calibri"/>
                          <a:cs typeface="Calibri"/>
                          <a:sym typeface="Calibri"/>
                        </a:rPr>
                        <a:t>But can't manage them from ASIA CSEC</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i="0" lang="en-US" sz="800" u="none" cap="none" strike="noStrike">
                          <a:solidFill>
                            <a:schemeClr val="dk1"/>
                          </a:solidFill>
                          <a:latin typeface="Calibri"/>
                          <a:ea typeface="Calibri"/>
                          <a:cs typeface="Calibri"/>
                          <a:sym typeface="Calibri"/>
                        </a:rPr>
                        <a:t>The people from ASIA CSEC need to have an administrator account in each portal to manage them</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i="0" lang="en-US" sz="800" u="none" cap="none" strike="noStrike">
                          <a:solidFill>
                            <a:schemeClr val="dk1"/>
                          </a:solidFill>
                          <a:latin typeface="Calibri"/>
                          <a:ea typeface="Calibri"/>
                          <a:cs typeface="Calibri"/>
                          <a:sym typeface="Calibri"/>
                        </a:rPr>
                        <a:t>But the CID will be different from a portal to another</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i="0" lang="en-US" sz="800" u="none" cap="none" strike="noStrike">
                          <a:solidFill>
                            <a:schemeClr val="dk1"/>
                          </a:solidFill>
                          <a:latin typeface="Calibri"/>
                          <a:ea typeface="Calibri"/>
                          <a:cs typeface="Calibri"/>
                          <a:sym typeface="Calibri"/>
                        </a:rPr>
                        <a:t>CID = ID of the tenant</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i="0" lang="en-US" sz="800" u="none" cap="none" strike="noStrike">
                          <a:solidFill>
                            <a:schemeClr val="dk1"/>
                          </a:solidFill>
                          <a:latin typeface="Calibri"/>
                          <a:ea typeface="Calibri"/>
                          <a:cs typeface="Calibri"/>
                          <a:sym typeface="Calibri"/>
                        </a:rPr>
                        <a:t>So when you want to deploy a sensor in a machine, you use the CID</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i="0" lang="en-US" sz="800" u="none" cap="none" strike="noStrike">
                          <a:solidFill>
                            <a:schemeClr val="dk1"/>
                          </a:solidFill>
                          <a:latin typeface="Calibri"/>
                          <a:ea typeface="Calibri"/>
                          <a:cs typeface="Calibri"/>
                          <a:sym typeface="Calibri"/>
                        </a:rPr>
                        <a:t>To tell the CrowdStrike sensor to go to a certain tenant</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i="0" lang="en-US" sz="800" u="none" cap="none" strike="noStrike">
                          <a:solidFill>
                            <a:schemeClr val="dk1"/>
                          </a:solidFill>
                          <a:latin typeface="Calibri"/>
                          <a:ea typeface="Calibri"/>
                          <a:cs typeface="Calibri"/>
                          <a:sym typeface="Calibri"/>
                        </a:rPr>
                        <a:t>And in that tenant, you will have multiple groups. A group for each project</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i="0" lang="en-US" sz="800" u="none" cap="none" strike="noStrike">
                          <a:solidFill>
                            <a:schemeClr val="dk1"/>
                          </a:solidFill>
                          <a:latin typeface="Calibri"/>
                          <a:ea typeface="Calibri"/>
                          <a:cs typeface="Calibri"/>
                          <a:sym typeface="Calibri"/>
                        </a:rPr>
                        <a:t>You have one team that will handle CrowdStrike for China mainland + HQ and HK</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i="0" lang="en-US" sz="800" u="none" cap="none" strike="noStrike">
                          <a:solidFill>
                            <a:schemeClr val="dk1"/>
                          </a:solidFill>
                          <a:latin typeface="Calibri"/>
                          <a:ea typeface="Calibri"/>
                          <a:cs typeface="Calibri"/>
                          <a:sym typeface="Calibri"/>
                        </a:rPr>
                        <a:t>It's better to only have one tenant, not three</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i="0" lang="en-US" sz="800" u="none" cap="none" strike="noStrike">
                          <a:solidFill>
                            <a:schemeClr val="dk1"/>
                          </a:solidFill>
                          <a:latin typeface="Calibri"/>
                          <a:ea typeface="Calibri"/>
                          <a:cs typeface="Calibri"/>
                          <a:sym typeface="Calibri"/>
                        </a:rPr>
                        <a:t>Because since you will deploy all China (mainland, HQ and HK) by the same people</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i="0" lang="en-US" sz="800" u="none" cap="none" strike="noStrike">
                          <a:solidFill>
                            <a:schemeClr val="dk1"/>
                          </a:solidFill>
                          <a:latin typeface="Calibri"/>
                          <a:ea typeface="Calibri"/>
                          <a:cs typeface="Calibri"/>
                          <a:sym typeface="Calibri"/>
                        </a:rPr>
                        <a:t>And you will apply the same policy</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i="0" lang="en-US" sz="800" u="none" cap="none" strike="noStrike">
                          <a:solidFill>
                            <a:schemeClr val="dk1"/>
                          </a:solidFill>
                          <a:latin typeface="Calibri"/>
                          <a:ea typeface="Calibri"/>
                          <a:cs typeface="Calibri"/>
                          <a:sym typeface="Calibri"/>
                        </a:rPr>
                        <a:t>it's not interesting to have multiple tenants</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i="0" lang="en-US" sz="800" u="none" cap="none" strike="noStrike">
                          <a:solidFill>
                            <a:schemeClr val="dk1"/>
                          </a:solidFill>
                          <a:latin typeface="Calibri"/>
                          <a:ea typeface="Calibri"/>
                          <a:cs typeface="Calibri"/>
                          <a:sym typeface="Calibri"/>
                        </a:rPr>
                        <a:t>You will need to do the actions multiple times for each tenant.</a:t>
                      </a:r>
                      <a:endParaRPr i="0" sz="800" u="none" cap="none" strike="noStrike">
                        <a:solidFill>
                          <a:schemeClr val="dk1"/>
                        </a:solidFill>
                        <a:latin typeface="Calibri"/>
                        <a:ea typeface="Calibri"/>
                        <a:cs typeface="Calibri"/>
                        <a:sym typeface="Calibri"/>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4"/>
          <p:cNvSpPr txBox="1"/>
          <p:nvPr/>
        </p:nvSpPr>
        <p:spPr>
          <a:xfrm>
            <a:off x="708953" y="2720798"/>
            <a:ext cx="34902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latin typeface="Raleway"/>
                <a:ea typeface="Raleway"/>
                <a:cs typeface="Raleway"/>
                <a:sym typeface="Raleway"/>
              </a:rPr>
              <a:t>Thank you</a:t>
            </a:r>
            <a:endParaRPr/>
          </a:p>
        </p:txBody>
      </p:sp>
      <p:sp>
        <p:nvSpPr>
          <p:cNvPr id="251" name="Google Shape;251;p24"/>
          <p:cNvSpPr txBox="1"/>
          <p:nvPr/>
        </p:nvSpPr>
        <p:spPr>
          <a:xfrm>
            <a:off x="716357" y="4024100"/>
            <a:ext cx="2073000" cy="300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350">
                <a:solidFill>
                  <a:schemeClr val="lt1"/>
                </a:solidFill>
                <a:latin typeface="Arial"/>
                <a:ea typeface="Arial"/>
                <a:cs typeface="Arial"/>
                <a:sym typeface="Arial"/>
              </a:rPr>
              <a:t>Sep / 2023 </a:t>
            </a:r>
            <a:endParaRPr sz="135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0"/>
          <p:cNvSpPr txBox="1"/>
          <p:nvPr>
            <p:ph type="title"/>
          </p:nvPr>
        </p:nvSpPr>
        <p:spPr>
          <a:xfrm>
            <a:off x="213964" y="219662"/>
            <a:ext cx="8668310" cy="45276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Clr>
                <a:schemeClr val="lt1"/>
              </a:buClr>
              <a:buSzPts val="2000"/>
              <a:buFont typeface="Calibri"/>
              <a:buNone/>
            </a:pPr>
            <a:r>
              <a:rPr lang="en-US"/>
              <a:t>Background – Cybereason VS Crowdstrike</a:t>
            </a:r>
            <a:endParaRPr/>
          </a:p>
        </p:txBody>
      </p:sp>
      <p:cxnSp>
        <p:nvCxnSpPr>
          <p:cNvPr id="57" name="Google Shape;57;p10"/>
          <p:cNvCxnSpPr/>
          <p:nvPr/>
        </p:nvCxnSpPr>
        <p:spPr>
          <a:xfrm>
            <a:off x="4555273" y="774479"/>
            <a:ext cx="0" cy="3968454"/>
          </a:xfrm>
          <a:prstGeom prst="straightConnector1">
            <a:avLst/>
          </a:prstGeom>
          <a:noFill/>
          <a:ln cap="flat" cmpd="sng" w="12700">
            <a:solidFill>
              <a:srgbClr val="E85F46"/>
            </a:solidFill>
            <a:prstDash val="dot"/>
            <a:miter lim="800000"/>
            <a:headEnd len="sm" w="sm" type="none"/>
            <a:tailEnd len="sm" w="sm" type="none"/>
          </a:ln>
        </p:spPr>
      </p:cxnSp>
      <p:grpSp>
        <p:nvGrpSpPr>
          <p:cNvPr id="58" name="Google Shape;58;p10"/>
          <p:cNvGrpSpPr/>
          <p:nvPr/>
        </p:nvGrpSpPr>
        <p:grpSpPr>
          <a:xfrm>
            <a:off x="4252193" y="2432263"/>
            <a:ext cx="606160" cy="606160"/>
            <a:chOff x="4252193" y="2571750"/>
            <a:chExt cx="606160" cy="606160"/>
          </a:xfrm>
        </p:grpSpPr>
        <p:sp>
          <p:nvSpPr>
            <p:cNvPr id="59" name="Google Shape;59;p10"/>
            <p:cNvSpPr/>
            <p:nvPr/>
          </p:nvSpPr>
          <p:spPr>
            <a:xfrm>
              <a:off x="4252193" y="2571750"/>
              <a:ext cx="606160" cy="606160"/>
            </a:xfrm>
            <a:prstGeom prst="ellipse">
              <a:avLst/>
            </a:prstGeom>
            <a:solidFill>
              <a:schemeClr val="lt1"/>
            </a:solidFill>
            <a:ln cap="flat" cmpd="sng" w="12700">
              <a:solidFill>
                <a:srgbClr val="E85F46"/>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60" name="Google Shape;60;p10"/>
            <p:cNvSpPr/>
            <p:nvPr/>
          </p:nvSpPr>
          <p:spPr>
            <a:xfrm>
              <a:off x="4292168" y="2611725"/>
              <a:ext cx="526209" cy="526209"/>
            </a:xfrm>
            <a:prstGeom prst="ellipse">
              <a:avLst/>
            </a:prstGeom>
            <a:solidFill>
              <a:srgbClr val="E85F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61" name="Google Shape;61;p10"/>
            <p:cNvSpPr txBox="1"/>
            <p:nvPr/>
          </p:nvSpPr>
          <p:spPr>
            <a:xfrm>
              <a:off x="4299851" y="2643998"/>
              <a:ext cx="510845"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VS</a:t>
              </a:r>
              <a:endParaRPr b="1" sz="2400">
                <a:solidFill>
                  <a:schemeClr val="lt1"/>
                </a:solidFill>
                <a:latin typeface="Calibri"/>
                <a:ea typeface="Calibri"/>
                <a:cs typeface="Calibri"/>
                <a:sym typeface="Calibri"/>
              </a:endParaRPr>
            </a:p>
          </p:txBody>
        </p:sp>
      </p:grpSp>
      <p:pic>
        <p:nvPicPr>
          <p:cNvPr id="62" name="Google Shape;62;p10"/>
          <p:cNvPicPr preferRelativeResize="0"/>
          <p:nvPr/>
        </p:nvPicPr>
        <p:blipFill rotWithShape="1">
          <a:blip r:embed="rId3">
            <a:alphaModFix/>
          </a:blip>
          <a:srcRect b="0" l="0" r="0" t="0"/>
          <a:stretch/>
        </p:blipFill>
        <p:spPr>
          <a:xfrm>
            <a:off x="1639195" y="811313"/>
            <a:ext cx="1202667" cy="651025"/>
          </a:xfrm>
          <a:prstGeom prst="rect">
            <a:avLst/>
          </a:prstGeom>
          <a:noFill/>
          <a:ln>
            <a:noFill/>
          </a:ln>
        </p:spPr>
      </p:pic>
      <p:sp>
        <p:nvSpPr>
          <p:cNvPr id="63" name="Google Shape;63;p10"/>
          <p:cNvSpPr txBox="1"/>
          <p:nvPr/>
        </p:nvSpPr>
        <p:spPr>
          <a:xfrm>
            <a:off x="436746" y="1670407"/>
            <a:ext cx="3600000" cy="1921232"/>
          </a:xfrm>
          <a:prstGeom prst="rect">
            <a:avLst/>
          </a:prstGeom>
          <a:noFill/>
          <a:ln>
            <a:noFill/>
          </a:ln>
        </p:spPr>
        <p:txBody>
          <a:bodyPr anchorCtr="0" anchor="t" bIns="45700" lIns="91425" spcFirstLastPara="1" rIns="91425" wrap="square" tIns="45700">
            <a:spAutoFit/>
          </a:bodyPr>
          <a:lstStyle/>
          <a:p>
            <a:pPr indent="-285750" lvl="0" marL="285750" marR="0" rtl="0" algn="l">
              <a:lnSpc>
                <a:spcPct val="114000"/>
              </a:lnSpc>
              <a:spcBef>
                <a:spcPts val="0"/>
              </a:spcBef>
              <a:spcAft>
                <a:spcPts val="0"/>
              </a:spcAft>
              <a:buClr>
                <a:schemeClr val="dk1"/>
              </a:buClr>
              <a:buSzPts val="1000"/>
              <a:buFont typeface="Arial"/>
              <a:buChar char="•"/>
            </a:pPr>
            <a:r>
              <a:rPr lang="en-US" sz="1000">
                <a:solidFill>
                  <a:schemeClr val="dk1"/>
                </a:solidFill>
                <a:latin typeface="Arial"/>
                <a:ea typeface="Arial"/>
                <a:cs typeface="Arial"/>
                <a:sym typeface="Arial"/>
              </a:rPr>
              <a:t>Cybereason is not powerful and even led to incident in production.</a:t>
            </a:r>
            <a:endParaRPr/>
          </a:p>
          <a:p>
            <a:pPr indent="-285750" lvl="0" marL="285750" marR="0" rtl="0" algn="l">
              <a:lnSpc>
                <a:spcPct val="114000"/>
              </a:lnSpc>
              <a:spcBef>
                <a:spcPts val="1200"/>
              </a:spcBef>
              <a:spcAft>
                <a:spcPts val="0"/>
              </a:spcAft>
              <a:buClr>
                <a:schemeClr val="dk1"/>
              </a:buClr>
              <a:buSzPts val="1000"/>
              <a:buFont typeface="Arial"/>
              <a:buChar char="•"/>
            </a:pPr>
            <a:r>
              <a:rPr lang="en-US" sz="1000">
                <a:solidFill>
                  <a:schemeClr val="dk1"/>
                </a:solidFill>
                <a:latin typeface="Arial"/>
                <a:ea typeface="Arial"/>
                <a:cs typeface="Arial"/>
                <a:sym typeface="Arial"/>
              </a:rPr>
              <a:t>Lack of the operation</a:t>
            </a:r>
            <a:endParaRPr/>
          </a:p>
          <a:p>
            <a:pPr indent="-285750" lvl="0" marL="285750" marR="0" rtl="0" algn="l">
              <a:lnSpc>
                <a:spcPct val="114000"/>
              </a:lnSpc>
              <a:spcBef>
                <a:spcPts val="1200"/>
              </a:spcBef>
              <a:spcAft>
                <a:spcPts val="0"/>
              </a:spcAft>
              <a:buClr>
                <a:schemeClr val="dk1"/>
              </a:buClr>
              <a:buSzPts val="1000"/>
              <a:buFont typeface="Arial"/>
              <a:buChar char="•"/>
            </a:pPr>
            <a:r>
              <a:rPr lang="en-US" sz="1000">
                <a:solidFill>
                  <a:schemeClr val="dk1"/>
                </a:solidFill>
                <a:latin typeface="Arial"/>
                <a:ea typeface="Arial"/>
                <a:cs typeface="Arial"/>
                <a:sym typeface="Arial"/>
              </a:rPr>
              <a:t>Unreliable instance performances</a:t>
            </a:r>
            <a:endParaRPr/>
          </a:p>
          <a:p>
            <a:pPr indent="-285750" lvl="0" marL="285750" marR="0" rtl="0" algn="l">
              <a:lnSpc>
                <a:spcPct val="114000"/>
              </a:lnSpc>
              <a:spcBef>
                <a:spcPts val="1200"/>
              </a:spcBef>
              <a:spcAft>
                <a:spcPts val="0"/>
              </a:spcAft>
              <a:buClr>
                <a:schemeClr val="dk1"/>
              </a:buClr>
              <a:buSzPts val="1000"/>
              <a:buFont typeface="Arial"/>
              <a:buChar char="•"/>
            </a:pPr>
            <a:r>
              <a:rPr lang="en-US" sz="1000">
                <a:solidFill>
                  <a:schemeClr val="dk1"/>
                </a:solidFill>
                <a:latin typeface="Arial"/>
                <a:ea typeface="Arial"/>
                <a:cs typeface="Arial"/>
                <a:sym typeface="Arial"/>
              </a:rPr>
              <a:t>Poor device controls.</a:t>
            </a:r>
            <a:endParaRPr/>
          </a:p>
          <a:p>
            <a:pPr indent="-285750" lvl="0" marL="285750" marR="0" rtl="0" algn="l">
              <a:lnSpc>
                <a:spcPct val="114000"/>
              </a:lnSpc>
              <a:spcBef>
                <a:spcPts val="1200"/>
              </a:spcBef>
              <a:spcAft>
                <a:spcPts val="0"/>
              </a:spcAft>
              <a:buClr>
                <a:schemeClr val="dk1"/>
              </a:buClr>
              <a:buSzPts val="1000"/>
              <a:buFont typeface="Arial"/>
              <a:buChar char="•"/>
            </a:pPr>
            <a:r>
              <a:rPr lang="en-US" sz="1000">
                <a:solidFill>
                  <a:schemeClr val="dk1"/>
                </a:solidFill>
                <a:latin typeface="Arial"/>
                <a:ea typeface="Arial"/>
                <a:cs typeface="Arial"/>
                <a:sym typeface="Arial"/>
              </a:rPr>
              <a:t>Decentralized setup disallowing us for delivering managed detection and response service.</a:t>
            </a:r>
            <a:endParaRPr/>
          </a:p>
        </p:txBody>
      </p:sp>
      <p:pic>
        <p:nvPicPr>
          <p:cNvPr id="64" name="Google Shape;64;p10"/>
          <p:cNvPicPr preferRelativeResize="0"/>
          <p:nvPr/>
        </p:nvPicPr>
        <p:blipFill rotWithShape="1">
          <a:blip r:embed="rId4">
            <a:alphaModFix/>
          </a:blip>
          <a:srcRect b="8729" l="10607" r="10882" t="11581"/>
          <a:stretch/>
        </p:blipFill>
        <p:spPr>
          <a:xfrm>
            <a:off x="6302405" y="755429"/>
            <a:ext cx="1202400" cy="762791"/>
          </a:xfrm>
          <a:prstGeom prst="rect">
            <a:avLst/>
          </a:prstGeom>
          <a:noFill/>
          <a:ln>
            <a:noFill/>
          </a:ln>
        </p:spPr>
      </p:pic>
      <p:sp>
        <p:nvSpPr>
          <p:cNvPr id="65" name="Google Shape;65;p10"/>
          <p:cNvSpPr txBox="1"/>
          <p:nvPr/>
        </p:nvSpPr>
        <p:spPr>
          <a:xfrm>
            <a:off x="5099571" y="1670407"/>
            <a:ext cx="3600000" cy="3093860"/>
          </a:xfrm>
          <a:prstGeom prst="rect">
            <a:avLst/>
          </a:prstGeom>
          <a:noFill/>
          <a:ln>
            <a:noFill/>
          </a:ln>
        </p:spPr>
        <p:txBody>
          <a:bodyPr anchorCtr="0" anchor="t" bIns="45700" lIns="91425" spcFirstLastPara="1" rIns="91425" wrap="square" tIns="45700">
            <a:spAutoFit/>
          </a:bodyPr>
          <a:lstStyle/>
          <a:p>
            <a:pPr indent="-171450" lvl="0" marL="171450" marR="0" rtl="0" algn="l">
              <a:lnSpc>
                <a:spcPct val="114000"/>
              </a:lnSpc>
              <a:spcBef>
                <a:spcPts val="0"/>
              </a:spcBef>
              <a:spcAft>
                <a:spcPts val="0"/>
              </a:spcAft>
              <a:buClr>
                <a:schemeClr val="dk1"/>
              </a:buClr>
              <a:buSzPts val="1000"/>
              <a:buFont typeface="Arial"/>
              <a:buChar char="•"/>
            </a:pPr>
            <a:r>
              <a:rPr lang="en-US" sz="1000">
                <a:solidFill>
                  <a:schemeClr val="dk1"/>
                </a:solidFill>
                <a:latin typeface="Arial"/>
                <a:ea typeface="Arial"/>
                <a:cs typeface="Arial"/>
                <a:sym typeface="Arial"/>
              </a:rPr>
              <a:t>Full EDR prevents silent failure by capturing raw events for complete visibility</a:t>
            </a:r>
            <a:endParaRPr/>
          </a:p>
          <a:p>
            <a:pPr indent="-171450" lvl="0" marL="171450" marR="0" rtl="0" algn="l">
              <a:lnSpc>
                <a:spcPct val="114000"/>
              </a:lnSpc>
              <a:spcBef>
                <a:spcPts val="600"/>
              </a:spcBef>
              <a:spcAft>
                <a:spcPts val="0"/>
              </a:spcAft>
              <a:buClr>
                <a:schemeClr val="dk1"/>
              </a:buClr>
              <a:buSzPts val="1000"/>
              <a:buFont typeface="Arial"/>
              <a:buChar char="•"/>
            </a:pPr>
            <a:r>
              <a:rPr lang="en-US" sz="1000">
                <a:solidFill>
                  <a:schemeClr val="dk1"/>
                </a:solidFill>
                <a:latin typeface="Arial"/>
                <a:ea typeface="Arial"/>
                <a:cs typeface="Arial"/>
                <a:sym typeface="Arial"/>
              </a:rPr>
              <a:t>Unparalleled coverage defends against all types of attacks from malware to the most sophisticated and stealthy nation-state attacks</a:t>
            </a:r>
            <a:endParaRPr/>
          </a:p>
          <a:p>
            <a:pPr indent="-171450" lvl="0" marL="171450" marR="0" rtl="0" algn="l">
              <a:lnSpc>
                <a:spcPct val="114000"/>
              </a:lnSpc>
              <a:spcBef>
                <a:spcPts val="600"/>
              </a:spcBef>
              <a:spcAft>
                <a:spcPts val="0"/>
              </a:spcAft>
              <a:buClr>
                <a:schemeClr val="dk1"/>
              </a:buClr>
              <a:buSzPts val="1000"/>
              <a:buFont typeface="Arial"/>
              <a:buChar char="•"/>
            </a:pPr>
            <a:r>
              <a:rPr lang="en-US" sz="1000">
                <a:solidFill>
                  <a:schemeClr val="dk1"/>
                </a:solidFill>
                <a:latin typeface="Arial"/>
                <a:ea typeface="Arial"/>
                <a:cs typeface="Arial"/>
                <a:sym typeface="Arial"/>
              </a:rPr>
              <a:t>Speed investigations and act fast with intelligent prioritization and powerful Incident Workbench</a:t>
            </a:r>
            <a:endParaRPr/>
          </a:p>
          <a:p>
            <a:pPr indent="-171450" lvl="0" marL="171450" marR="0" rtl="0" algn="l">
              <a:lnSpc>
                <a:spcPct val="114000"/>
              </a:lnSpc>
              <a:spcBef>
                <a:spcPts val="600"/>
              </a:spcBef>
              <a:spcAft>
                <a:spcPts val="0"/>
              </a:spcAft>
              <a:buClr>
                <a:schemeClr val="dk1"/>
              </a:buClr>
              <a:buSzPts val="1000"/>
              <a:buFont typeface="Arial"/>
              <a:buChar char="•"/>
            </a:pPr>
            <a:r>
              <a:rPr lang="en-US" sz="1000">
                <a:solidFill>
                  <a:schemeClr val="dk1"/>
                </a:solidFill>
                <a:latin typeface="Arial"/>
                <a:ea typeface="Arial"/>
                <a:cs typeface="Arial"/>
                <a:sym typeface="Arial"/>
              </a:rPr>
              <a:t>Continuous raw events capture empowers proactive threat hunting</a:t>
            </a:r>
            <a:endParaRPr/>
          </a:p>
          <a:p>
            <a:pPr indent="-171450" lvl="0" marL="171450" marR="0" rtl="0" algn="l">
              <a:lnSpc>
                <a:spcPct val="114000"/>
              </a:lnSpc>
              <a:spcBef>
                <a:spcPts val="600"/>
              </a:spcBef>
              <a:spcAft>
                <a:spcPts val="0"/>
              </a:spcAft>
              <a:buClr>
                <a:schemeClr val="dk1"/>
              </a:buClr>
              <a:buSzPts val="1000"/>
              <a:buFont typeface="Arial"/>
              <a:buChar char="•"/>
            </a:pPr>
            <a:r>
              <a:rPr lang="en-US" sz="1000">
                <a:solidFill>
                  <a:schemeClr val="dk1"/>
                </a:solidFill>
                <a:latin typeface="Arial"/>
                <a:ea typeface="Arial"/>
                <a:cs typeface="Arial"/>
                <a:sym typeface="Arial"/>
              </a:rPr>
              <a:t>Threat intel integration, automated IOA remediation, and powerful real-time response capabilities speed up investigation and remediation and enable deep understanding of the attacks in your environment</a:t>
            </a:r>
            <a:endParaRPr/>
          </a:p>
          <a:p>
            <a:pPr indent="-171450" lvl="0" marL="171450" marR="0" rtl="0" algn="l">
              <a:lnSpc>
                <a:spcPct val="114000"/>
              </a:lnSpc>
              <a:spcBef>
                <a:spcPts val="600"/>
              </a:spcBef>
              <a:spcAft>
                <a:spcPts val="0"/>
              </a:spcAft>
              <a:buClr>
                <a:schemeClr val="dk1"/>
              </a:buClr>
              <a:buSzPts val="1000"/>
              <a:buFont typeface="Arial"/>
              <a:buChar char="•"/>
            </a:pPr>
            <a:r>
              <a:rPr lang="en-US" sz="1000">
                <a:solidFill>
                  <a:schemeClr val="dk1"/>
                </a:solidFill>
                <a:latin typeface="Arial"/>
                <a:ea typeface="Arial"/>
                <a:cs typeface="Arial"/>
                <a:sym typeface="Arial"/>
              </a:rPr>
              <a:t>24/7 managed threat hunting ensures stealthy attacks don’t go undetected</a:t>
            </a:r>
            <a:endParaRPr sz="10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1"/>
          <p:cNvSpPr txBox="1"/>
          <p:nvPr>
            <p:ph type="title"/>
          </p:nvPr>
        </p:nvSpPr>
        <p:spPr>
          <a:xfrm>
            <a:off x="213964" y="219662"/>
            <a:ext cx="8668310" cy="45276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Clr>
                <a:schemeClr val="lt1"/>
              </a:buClr>
              <a:buSzPts val="2000"/>
              <a:buFont typeface="Calibri"/>
              <a:buNone/>
            </a:pPr>
            <a:r>
              <a:rPr lang="en-US"/>
              <a:t>Crowdstrike Falcon Platform</a:t>
            </a:r>
            <a:endParaRPr/>
          </a:p>
        </p:txBody>
      </p:sp>
      <p:pic>
        <p:nvPicPr>
          <p:cNvPr id="71" name="Google Shape;71;p11"/>
          <p:cNvPicPr preferRelativeResize="0"/>
          <p:nvPr/>
        </p:nvPicPr>
        <p:blipFill rotWithShape="1">
          <a:blip r:embed="rId3">
            <a:alphaModFix/>
          </a:blip>
          <a:srcRect b="0" l="0" r="0" t="0"/>
          <a:stretch/>
        </p:blipFill>
        <p:spPr>
          <a:xfrm>
            <a:off x="3740025" y="1530801"/>
            <a:ext cx="5188175" cy="2598800"/>
          </a:xfrm>
          <a:prstGeom prst="rect">
            <a:avLst/>
          </a:prstGeom>
          <a:noFill/>
          <a:ln>
            <a:noFill/>
          </a:ln>
        </p:spPr>
      </p:pic>
      <p:sp>
        <p:nvSpPr>
          <p:cNvPr id="72" name="Google Shape;72;p11"/>
          <p:cNvSpPr txBox="1"/>
          <p:nvPr/>
        </p:nvSpPr>
        <p:spPr>
          <a:xfrm>
            <a:off x="5550600" y="4592400"/>
            <a:ext cx="35934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00"/>
              <a:t>https://www.crowdstrike.com/falcon-platform/</a:t>
            </a:r>
            <a:endParaRPr sz="1100"/>
          </a:p>
        </p:txBody>
      </p:sp>
      <p:pic>
        <p:nvPicPr>
          <p:cNvPr id="73" name="Google Shape;73;p11"/>
          <p:cNvPicPr preferRelativeResize="0"/>
          <p:nvPr/>
        </p:nvPicPr>
        <p:blipFill>
          <a:blip r:embed="rId4">
            <a:alphaModFix/>
          </a:blip>
          <a:stretch>
            <a:fillRect/>
          </a:stretch>
        </p:blipFill>
        <p:spPr>
          <a:xfrm>
            <a:off x="350725" y="1268747"/>
            <a:ext cx="3389301" cy="3228453"/>
          </a:xfrm>
          <a:prstGeom prst="rect">
            <a:avLst/>
          </a:prstGeom>
          <a:noFill/>
          <a:ln>
            <a:noFill/>
          </a:ln>
        </p:spPr>
      </p:pic>
      <p:sp>
        <p:nvSpPr>
          <p:cNvPr id="74" name="Google Shape;74;p11"/>
          <p:cNvSpPr txBox="1"/>
          <p:nvPr/>
        </p:nvSpPr>
        <p:spPr>
          <a:xfrm>
            <a:off x="5732850" y="4361550"/>
            <a:ext cx="4171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u="sng">
                <a:solidFill>
                  <a:schemeClr val="hlink"/>
                </a:solidFill>
                <a:hlinkClick r:id="rId5"/>
              </a:rPr>
              <a:t>CrowdStrike Falcon Endpoint Protection</a:t>
            </a:r>
            <a:endParaRPr sz="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2"/>
          <p:cNvSpPr/>
          <p:nvPr/>
        </p:nvSpPr>
        <p:spPr>
          <a:xfrm>
            <a:off x="1229600" y="3366125"/>
            <a:ext cx="6373200" cy="1390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2"/>
          <p:cNvSpPr txBox="1"/>
          <p:nvPr>
            <p:ph type="title"/>
          </p:nvPr>
        </p:nvSpPr>
        <p:spPr>
          <a:xfrm>
            <a:off x="213964" y="219662"/>
            <a:ext cx="8668200" cy="45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Architecture Layer</a:t>
            </a:r>
            <a:endParaRPr/>
          </a:p>
        </p:txBody>
      </p:sp>
      <p:sp>
        <p:nvSpPr>
          <p:cNvPr id="82" name="Google Shape;82;p12"/>
          <p:cNvSpPr/>
          <p:nvPr/>
        </p:nvSpPr>
        <p:spPr>
          <a:xfrm>
            <a:off x="3118850" y="1447675"/>
            <a:ext cx="2638500" cy="628200"/>
          </a:xfrm>
          <a:prstGeom prst="roundRect">
            <a:avLst>
              <a:gd fmla="val 16667" name="adj"/>
            </a:avLst>
          </a:prstGeom>
          <a:solidFill>
            <a:srgbClr val="F19E8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Group Level</a:t>
            </a:r>
            <a:endParaRPr/>
          </a:p>
          <a:p>
            <a:pPr indent="0" lvl="0" marL="0" rtl="0" algn="ctr">
              <a:spcBef>
                <a:spcPts val="0"/>
              </a:spcBef>
              <a:spcAft>
                <a:spcPts val="0"/>
              </a:spcAft>
              <a:buNone/>
            </a:pPr>
            <a:r>
              <a:rPr lang="en-US"/>
              <a:t>Policy Enforcement</a:t>
            </a:r>
            <a:endParaRPr/>
          </a:p>
        </p:txBody>
      </p:sp>
      <p:sp>
        <p:nvSpPr>
          <p:cNvPr id="83" name="Google Shape;83;p12"/>
          <p:cNvSpPr/>
          <p:nvPr/>
        </p:nvSpPr>
        <p:spPr>
          <a:xfrm>
            <a:off x="3118849" y="2460756"/>
            <a:ext cx="2638500" cy="520500"/>
          </a:xfrm>
          <a:prstGeom prst="roundRect">
            <a:avLst>
              <a:gd fmla="val 16667"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Asia Zone Level</a:t>
            </a:r>
            <a:endParaRPr/>
          </a:p>
          <a:p>
            <a:pPr indent="0" lvl="0" marL="0" rtl="0" algn="l">
              <a:spcBef>
                <a:spcPts val="0"/>
              </a:spcBef>
              <a:spcAft>
                <a:spcPts val="0"/>
              </a:spcAft>
              <a:buNone/>
            </a:pPr>
            <a:r>
              <a:rPr lang="en-US"/>
              <a:t>Regional Dashboard</a:t>
            </a:r>
            <a:endParaRPr/>
          </a:p>
        </p:txBody>
      </p:sp>
      <p:sp>
        <p:nvSpPr>
          <p:cNvPr id="84" name="Google Shape;84;p12"/>
          <p:cNvSpPr/>
          <p:nvPr/>
        </p:nvSpPr>
        <p:spPr>
          <a:xfrm>
            <a:off x="6729389" y="3477041"/>
            <a:ext cx="779100" cy="3771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700"/>
              <a:t>HongKong</a:t>
            </a:r>
            <a:endParaRPr sz="700"/>
          </a:p>
        </p:txBody>
      </p:sp>
      <p:sp>
        <p:nvSpPr>
          <p:cNvPr id="85" name="Google Shape;85;p12"/>
          <p:cNvSpPr/>
          <p:nvPr/>
        </p:nvSpPr>
        <p:spPr>
          <a:xfrm>
            <a:off x="8072839" y="2532441"/>
            <a:ext cx="882000" cy="377100"/>
          </a:xfrm>
          <a:prstGeom prst="roundRect">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100"/>
              <a:t>Asia CSec</a:t>
            </a:r>
            <a:endParaRPr sz="1100"/>
          </a:p>
          <a:p>
            <a:pPr indent="0" lvl="0" marL="0" rtl="0" algn="l">
              <a:spcBef>
                <a:spcPts val="0"/>
              </a:spcBef>
              <a:spcAft>
                <a:spcPts val="0"/>
              </a:spcAft>
              <a:buNone/>
            </a:pPr>
            <a:r>
              <a:t/>
            </a:r>
            <a:endParaRPr/>
          </a:p>
        </p:txBody>
      </p:sp>
      <p:sp>
        <p:nvSpPr>
          <p:cNvPr id="86" name="Google Shape;86;p12"/>
          <p:cNvSpPr/>
          <p:nvPr/>
        </p:nvSpPr>
        <p:spPr>
          <a:xfrm>
            <a:off x="356325" y="3829475"/>
            <a:ext cx="980100" cy="377100"/>
          </a:xfrm>
          <a:prstGeom prst="roundRect">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100"/>
              <a:t>each </a:t>
            </a:r>
            <a:r>
              <a:rPr lang="en-US" sz="1100"/>
              <a:t>BU local team</a:t>
            </a:r>
            <a:endParaRPr sz="1100"/>
          </a:p>
        </p:txBody>
      </p:sp>
      <p:sp>
        <p:nvSpPr>
          <p:cNvPr id="87" name="Google Shape;87;p12"/>
          <p:cNvSpPr/>
          <p:nvPr/>
        </p:nvSpPr>
        <p:spPr>
          <a:xfrm>
            <a:off x="562402" y="1534200"/>
            <a:ext cx="882000" cy="455100"/>
          </a:xfrm>
          <a:prstGeom prst="roundRect">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100"/>
              <a:t>Group CSec</a:t>
            </a:r>
            <a:endParaRPr sz="1100"/>
          </a:p>
        </p:txBody>
      </p:sp>
      <p:cxnSp>
        <p:nvCxnSpPr>
          <p:cNvPr id="88" name="Google Shape;88;p12"/>
          <p:cNvCxnSpPr>
            <a:stCxn id="87" idx="3"/>
            <a:endCxn id="82" idx="1"/>
          </p:cNvCxnSpPr>
          <p:nvPr/>
        </p:nvCxnSpPr>
        <p:spPr>
          <a:xfrm>
            <a:off x="1444402" y="1761750"/>
            <a:ext cx="1674300" cy="0"/>
          </a:xfrm>
          <a:prstGeom prst="straightConnector1">
            <a:avLst/>
          </a:prstGeom>
          <a:noFill/>
          <a:ln cap="flat" cmpd="sng" w="9525">
            <a:solidFill>
              <a:schemeClr val="dk2"/>
            </a:solidFill>
            <a:prstDash val="solid"/>
            <a:round/>
            <a:headEnd len="med" w="med" type="none"/>
            <a:tailEnd len="med" w="med" type="none"/>
          </a:ln>
        </p:spPr>
      </p:cxnSp>
      <p:cxnSp>
        <p:nvCxnSpPr>
          <p:cNvPr id="89" name="Google Shape;89;p12"/>
          <p:cNvCxnSpPr>
            <a:stCxn id="85" idx="1"/>
            <a:endCxn id="83" idx="3"/>
          </p:cNvCxnSpPr>
          <p:nvPr/>
        </p:nvCxnSpPr>
        <p:spPr>
          <a:xfrm flipH="1">
            <a:off x="5757439" y="2720991"/>
            <a:ext cx="2315400" cy="600"/>
          </a:xfrm>
          <a:prstGeom prst="bentConnector3">
            <a:avLst>
              <a:gd fmla="val 50002" name="adj1"/>
            </a:avLst>
          </a:prstGeom>
          <a:noFill/>
          <a:ln cap="flat" cmpd="sng" w="9525">
            <a:solidFill>
              <a:schemeClr val="dk2"/>
            </a:solidFill>
            <a:prstDash val="solid"/>
            <a:round/>
            <a:headEnd len="med" w="med" type="none"/>
            <a:tailEnd len="med" w="med" type="none"/>
          </a:ln>
        </p:spPr>
      </p:cxnSp>
      <p:sp>
        <p:nvSpPr>
          <p:cNvPr id="90" name="Google Shape;90;p12"/>
          <p:cNvSpPr txBox="1"/>
          <p:nvPr/>
        </p:nvSpPr>
        <p:spPr>
          <a:xfrm flipH="1">
            <a:off x="6593675" y="2441703"/>
            <a:ext cx="1327200" cy="26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600"/>
              <a:t>R</a:t>
            </a:r>
            <a:r>
              <a:rPr b="1" lang="en-US" sz="600"/>
              <a:t>egional Monitoring / KPI / Security posture </a:t>
            </a:r>
            <a:endParaRPr b="1" sz="600"/>
          </a:p>
        </p:txBody>
      </p:sp>
      <p:sp>
        <p:nvSpPr>
          <p:cNvPr id="91" name="Google Shape;91;p12"/>
          <p:cNvSpPr txBox="1"/>
          <p:nvPr/>
        </p:nvSpPr>
        <p:spPr>
          <a:xfrm flipH="1">
            <a:off x="7793400" y="3232789"/>
            <a:ext cx="1327200" cy="26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600"/>
              <a:t>Threat Detection and response</a:t>
            </a:r>
            <a:endParaRPr b="1" sz="600"/>
          </a:p>
        </p:txBody>
      </p:sp>
      <p:sp>
        <p:nvSpPr>
          <p:cNvPr id="92" name="Google Shape;92;p12"/>
          <p:cNvSpPr txBox="1"/>
          <p:nvPr/>
        </p:nvSpPr>
        <p:spPr>
          <a:xfrm flipH="1">
            <a:off x="182773" y="4117498"/>
            <a:ext cx="1327200" cy="26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600"/>
              <a:t>Endpoint Management &amp; Remediation</a:t>
            </a:r>
            <a:endParaRPr b="1" sz="600"/>
          </a:p>
          <a:p>
            <a:pPr indent="0" lvl="0" marL="0" rtl="0" algn="l">
              <a:spcBef>
                <a:spcPts val="0"/>
              </a:spcBef>
              <a:spcAft>
                <a:spcPts val="0"/>
              </a:spcAft>
              <a:buClr>
                <a:schemeClr val="dk1"/>
              </a:buClr>
              <a:buSzPts val="1100"/>
              <a:buFont typeface="Arial"/>
              <a:buNone/>
            </a:pPr>
            <a:r>
              <a:rPr b="1" lang="en-US" sz="600">
                <a:solidFill>
                  <a:schemeClr val="dk1"/>
                </a:solidFill>
              </a:rPr>
              <a:t>Admin &amp; Mgmt Console</a:t>
            </a:r>
            <a:endParaRPr b="1" sz="600">
              <a:solidFill>
                <a:schemeClr val="dk1"/>
              </a:solidFill>
            </a:endParaRPr>
          </a:p>
          <a:p>
            <a:pPr indent="0" lvl="0" marL="0" rtl="0" algn="l">
              <a:spcBef>
                <a:spcPts val="0"/>
              </a:spcBef>
              <a:spcAft>
                <a:spcPts val="0"/>
              </a:spcAft>
              <a:buNone/>
            </a:pPr>
            <a:r>
              <a:t/>
            </a:r>
            <a:endParaRPr b="1" sz="600"/>
          </a:p>
        </p:txBody>
      </p:sp>
      <p:sp>
        <p:nvSpPr>
          <p:cNvPr id="93" name="Google Shape;93;p12"/>
          <p:cNvSpPr txBox="1"/>
          <p:nvPr/>
        </p:nvSpPr>
        <p:spPr>
          <a:xfrm flipH="1">
            <a:off x="1618025" y="1447650"/>
            <a:ext cx="13272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600"/>
              <a:t>Global</a:t>
            </a:r>
            <a:r>
              <a:rPr b="1" lang="en-US" sz="600"/>
              <a:t> Monitoring</a:t>
            </a:r>
            <a:endParaRPr b="1" sz="600"/>
          </a:p>
          <a:p>
            <a:pPr indent="0" lvl="0" marL="0" rtl="0" algn="l">
              <a:spcBef>
                <a:spcPts val="0"/>
              </a:spcBef>
              <a:spcAft>
                <a:spcPts val="0"/>
              </a:spcAft>
              <a:buNone/>
            </a:pPr>
            <a:r>
              <a:rPr b="1" lang="en-US" sz="600"/>
              <a:t>Policy Enforcement</a:t>
            </a:r>
            <a:endParaRPr b="1" sz="600"/>
          </a:p>
        </p:txBody>
      </p:sp>
      <p:sp>
        <p:nvSpPr>
          <p:cNvPr id="94" name="Google Shape;94;p12"/>
          <p:cNvSpPr/>
          <p:nvPr/>
        </p:nvSpPr>
        <p:spPr>
          <a:xfrm>
            <a:off x="2239335" y="4171731"/>
            <a:ext cx="779100" cy="377100"/>
          </a:xfrm>
          <a:prstGeom prst="roundRect">
            <a:avLst>
              <a:gd fmla="val 16667" name="adj"/>
            </a:avLst>
          </a:prstGeom>
          <a:solidFill>
            <a:srgbClr val="8E7CC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700"/>
              <a:t>Project JV</a:t>
            </a:r>
            <a:endParaRPr sz="700"/>
          </a:p>
          <a:p>
            <a:pPr indent="0" lvl="0" marL="0" rtl="0" algn="l">
              <a:spcBef>
                <a:spcPts val="0"/>
              </a:spcBef>
              <a:spcAft>
                <a:spcPts val="0"/>
              </a:spcAft>
              <a:buNone/>
            </a:pPr>
            <a:r>
              <a:rPr lang="en-US" sz="700"/>
              <a:t>Group / Tag</a:t>
            </a:r>
            <a:endParaRPr sz="700"/>
          </a:p>
        </p:txBody>
      </p:sp>
      <p:cxnSp>
        <p:nvCxnSpPr>
          <p:cNvPr id="95" name="Google Shape;95;p12"/>
          <p:cNvCxnSpPr>
            <a:stCxn id="94" idx="0"/>
            <a:endCxn id="96" idx="2"/>
          </p:cNvCxnSpPr>
          <p:nvPr/>
        </p:nvCxnSpPr>
        <p:spPr>
          <a:xfrm rot="-5400000">
            <a:off x="2470335" y="4012581"/>
            <a:ext cx="317700" cy="600"/>
          </a:xfrm>
          <a:prstGeom prst="bentConnector3">
            <a:avLst>
              <a:gd fmla="val 50000" name="adj1"/>
            </a:avLst>
          </a:prstGeom>
          <a:noFill/>
          <a:ln cap="flat" cmpd="sng" w="9525">
            <a:solidFill>
              <a:schemeClr val="dk2"/>
            </a:solidFill>
            <a:prstDash val="solid"/>
            <a:round/>
            <a:headEnd len="med" w="med" type="none"/>
            <a:tailEnd len="med" w="med" type="none"/>
          </a:ln>
        </p:spPr>
      </p:cxnSp>
      <p:cxnSp>
        <p:nvCxnSpPr>
          <p:cNvPr id="97" name="Google Shape;97;p12"/>
          <p:cNvCxnSpPr>
            <a:stCxn id="82" idx="2"/>
            <a:endCxn id="83" idx="0"/>
          </p:cNvCxnSpPr>
          <p:nvPr/>
        </p:nvCxnSpPr>
        <p:spPr>
          <a:xfrm flipH="1" rot="-5400000">
            <a:off x="4245950" y="2268025"/>
            <a:ext cx="384900" cy="600"/>
          </a:xfrm>
          <a:prstGeom prst="bentConnector3">
            <a:avLst>
              <a:gd fmla="val 49998" name="adj1"/>
            </a:avLst>
          </a:prstGeom>
          <a:noFill/>
          <a:ln cap="flat" cmpd="sng" w="9525">
            <a:solidFill>
              <a:schemeClr val="dk2"/>
            </a:solidFill>
            <a:prstDash val="solid"/>
            <a:round/>
            <a:headEnd len="med" w="med" type="none"/>
            <a:tailEnd len="med" w="med" type="none"/>
          </a:ln>
        </p:spPr>
      </p:cxnSp>
      <p:pic>
        <p:nvPicPr>
          <p:cNvPr id="98" name="Google Shape;98;p12"/>
          <p:cNvPicPr preferRelativeResize="0"/>
          <p:nvPr/>
        </p:nvPicPr>
        <p:blipFill>
          <a:blip r:embed="rId3">
            <a:alphaModFix/>
          </a:blip>
          <a:stretch>
            <a:fillRect/>
          </a:stretch>
        </p:blipFill>
        <p:spPr>
          <a:xfrm>
            <a:off x="518507" y="3405625"/>
            <a:ext cx="520500" cy="520500"/>
          </a:xfrm>
          <a:prstGeom prst="rect">
            <a:avLst/>
          </a:prstGeom>
          <a:noFill/>
          <a:ln>
            <a:noFill/>
          </a:ln>
        </p:spPr>
      </p:pic>
      <p:pic>
        <p:nvPicPr>
          <p:cNvPr id="99" name="Google Shape;99;p12"/>
          <p:cNvPicPr preferRelativeResize="0"/>
          <p:nvPr/>
        </p:nvPicPr>
        <p:blipFill>
          <a:blip r:embed="rId3">
            <a:alphaModFix/>
          </a:blip>
          <a:stretch>
            <a:fillRect/>
          </a:stretch>
        </p:blipFill>
        <p:spPr>
          <a:xfrm>
            <a:off x="709100" y="1046100"/>
            <a:ext cx="520500" cy="564300"/>
          </a:xfrm>
          <a:prstGeom prst="rect">
            <a:avLst/>
          </a:prstGeom>
          <a:noFill/>
          <a:ln>
            <a:noFill/>
          </a:ln>
        </p:spPr>
      </p:pic>
      <p:pic>
        <p:nvPicPr>
          <p:cNvPr id="100" name="Google Shape;100;p12"/>
          <p:cNvPicPr preferRelativeResize="0"/>
          <p:nvPr/>
        </p:nvPicPr>
        <p:blipFill>
          <a:blip r:embed="rId3">
            <a:alphaModFix/>
          </a:blip>
          <a:stretch>
            <a:fillRect/>
          </a:stretch>
        </p:blipFill>
        <p:spPr>
          <a:xfrm>
            <a:off x="8253583" y="2008063"/>
            <a:ext cx="520517" cy="520517"/>
          </a:xfrm>
          <a:prstGeom prst="rect">
            <a:avLst/>
          </a:prstGeom>
          <a:noFill/>
          <a:ln>
            <a:noFill/>
          </a:ln>
        </p:spPr>
      </p:pic>
      <p:sp>
        <p:nvSpPr>
          <p:cNvPr id="101" name="Google Shape;101;p12"/>
          <p:cNvSpPr/>
          <p:nvPr/>
        </p:nvSpPr>
        <p:spPr>
          <a:xfrm>
            <a:off x="1353260" y="4171731"/>
            <a:ext cx="779100" cy="377100"/>
          </a:xfrm>
          <a:prstGeom prst="roundRect">
            <a:avLst>
              <a:gd fmla="val 16667" name="adj"/>
            </a:avLst>
          </a:prstGeom>
          <a:solidFill>
            <a:srgbClr val="8E7CC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700"/>
              <a:t>Project JV</a:t>
            </a:r>
            <a:endParaRPr sz="700"/>
          </a:p>
          <a:p>
            <a:pPr indent="0" lvl="0" marL="0" rtl="0" algn="l">
              <a:spcBef>
                <a:spcPts val="0"/>
              </a:spcBef>
              <a:spcAft>
                <a:spcPts val="0"/>
              </a:spcAft>
              <a:buNone/>
            </a:pPr>
            <a:r>
              <a:rPr lang="en-US" sz="700"/>
              <a:t>Group / Tag</a:t>
            </a:r>
            <a:endParaRPr sz="700"/>
          </a:p>
        </p:txBody>
      </p:sp>
      <p:cxnSp>
        <p:nvCxnSpPr>
          <p:cNvPr id="102" name="Google Shape;102;p12"/>
          <p:cNvCxnSpPr>
            <a:stCxn id="101" idx="0"/>
          </p:cNvCxnSpPr>
          <p:nvPr/>
        </p:nvCxnSpPr>
        <p:spPr>
          <a:xfrm rot="-5400000">
            <a:off x="1584260" y="4012581"/>
            <a:ext cx="317700" cy="600"/>
          </a:xfrm>
          <a:prstGeom prst="bentConnector3">
            <a:avLst>
              <a:gd fmla="val 50000" name="adj1"/>
            </a:avLst>
          </a:prstGeom>
          <a:noFill/>
          <a:ln cap="flat" cmpd="sng" w="9525">
            <a:solidFill>
              <a:schemeClr val="dk2"/>
            </a:solidFill>
            <a:prstDash val="solid"/>
            <a:round/>
            <a:headEnd len="med" w="med" type="none"/>
            <a:tailEnd len="med" w="med" type="none"/>
          </a:ln>
        </p:spPr>
      </p:cxnSp>
      <p:sp>
        <p:nvSpPr>
          <p:cNvPr id="103" name="Google Shape;103;p12"/>
          <p:cNvSpPr/>
          <p:nvPr/>
        </p:nvSpPr>
        <p:spPr>
          <a:xfrm>
            <a:off x="3153735" y="4171731"/>
            <a:ext cx="779100" cy="377100"/>
          </a:xfrm>
          <a:prstGeom prst="roundRect">
            <a:avLst>
              <a:gd fmla="val 16667" name="adj"/>
            </a:avLst>
          </a:prstGeom>
          <a:solidFill>
            <a:srgbClr val="8E7CC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700"/>
              <a:t>Project JV</a:t>
            </a:r>
            <a:endParaRPr sz="700"/>
          </a:p>
          <a:p>
            <a:pPr indent="0" lvl="0" marL="0" rtl="0" algn="l">
              <a:spcBef>
                <a:spcPts val="0"/>
              </a:spcBef>
              <a:spcAft>
                <a:spcPts val="0"/>
              </a:spcAft>
              <a:buNone/>
            </a:pPr>
            <a:r>
              <a:rPr lang="en-US" sz="700"/>
              <a:t>Group / Tag</a:t>
            </a:r>
            <a:endParaRPr sz="700"/>
          </a:p>
        </p:txBody>
      </p:sp>
      <p:cxnSp>
        <p:nvCxnSpPr>
          <p:cNvPr id="104" name="Google Shape;104;p12"/>
          <p:cNvCxnSpPr>
            <a:stCxn id="103" idx="0"/>
          </p:cNvCxnSpPr>
          <p:nvPr/>
        </p:nvCxnSpPr>
        <p:spPr>
          <a:xfrm rot="-5400000">
            <a:off x="3384735" y="4012581"/>
            <a:ext cx="317700" cy="600"/>
          </a:xfrm>
          <a:prstGeom prst="bentConnector3">
            <a:avLst>
              <a:gd fmla="val 50000" name="adj1"/>
            </a:avLst>
          </a:prstGeom>
          <a:noFill/>
          <a:ln cap="flat" cmpd="sng" w="9525">
            <a:solidFill>
              <a:schemeClr val="dk2"/>
            </a:solidFill>
            <a:prstDash val="solid"/>
            <a:round/>
            <a:headEnd len="med" w="med" type="none"/>
            <a:tailEnd len="med" w="med" type="none"/>
          </a:ln>
        </p:spPr>
      </p:cxnSp>
      <p:sp>
        <p:nvSpPr>
          <p:cNvPr id="105" name="Google Shape;105;p12"/>
          <p:cNvSpPr/>
          <p:nvPr/>
        </p:nvSpPr>
        <p:spPr>
          <a:xfrm>
            <a:off x="4068135" y="4171731"/>
            <a:ext cx="779100" cy="377100"/>
          </a:xfrm>
          <a:prstGeom prst="roundRect">
            <a:avLst>
              <a:gd fmla="val 16667" name="adj"/>
            </a:avLst>
          </a:prstGeom>
          <a:solidFill>
            <a:srgbClr val="8E7CC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700"/>
              <a:t>Project JV</a:t>
            </a:r>
            <a:endParaRPr sz="700"/>
          </a:p>
          <a:p>
            <a:pPr indent="0" lvl="0" marL="0" rtl="0" algn="l">
              <a:spcBef>
                <a:spcPts val="0"/>
              </a:spcBef>
              <a:spcAft>
                <a:spcPts val="0"/>
              </a:spcAft>
              <a:buNone/>
            </a:pPr>
            <a:r>
              <a:rPr lang="en-US" sz="700"/>
              <a:t>Group / Tag</a:t>
            </a:r>
            <a:endParaRPr sz="700"/>
          </a:p>
        </p:txBody>
      </p:sp>
      <p:cxnSp>
        <p:nvCxnSpPr>
          <p:cNvPr id="106" name="Google Shape;106;p12"/>
          <p:cNvCxnSpPr>
            <a:stCxn id="105" idx="0"/>
          </p:cNvCxnSpPr>
          <p:nvPr/>
        </p:nvCxnSpPr>
        <p:spPr>
          <a:xfrm rot="-5400000">
            <a:off x="4299135" y="4012581"/>
            <a:ext cx="317700" cy="600"/>
          </a:xfrm>
          <a:prstGeom prst="bentConnector3">
            <a:avLst>
              <a:gd fmla="val 50000" name="adj1"/>
            </a:avLst>
          </a:prstGeom>
          <a:noFill/>
          <a:ln cap="flat" cmpd="sng" w="9525">
            <a:solidFill>
              <a:schemeClr val="dk2"/>
            </a:solidFill>
            <a:prstDash val="solid"/>
            <a:round/>
            <a:headEnd len="med" w="med" type="none"/>
            <a:tailEnd len="med" w="med" type="none"/>
          </a:ln>
        </p:spPr>
      </p:cxnSp>
      <p:sp>
        <p:nvSpPr>
          <p:cNvPr id="107" name="Google Shape;107;p12"/>
          <p:cNvSpPr/>
          <p:nvPr/>
        </p:nvSpPr>
        <p:spPr>
          <a:xfrm>
            <a:off x="4982535" y="4171731"/>
            <a:ext cx="779100" cy="377100"/>
          </a:xfrm>
          <a:prstGeom prst="roundRect">
            <a:avLst>
              <a:gd fmla="val 16667" name="adj"/>
            </a:avLst>
          </a:prstGeom>
          <a:solidFill>
            <a:srgbClr val="8E7CC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700"/>
              <a:t>Project JV</a:t>
            </a:r>
            <a:endParaRPr sz="700"/>
          </a:p>
          <a:p>
            <a:pPr indent="0" lvl="0" marL="0" rtl="0" algn="l">
              <a:spcBef>
                <a:spcPts val="0"/>
              </a:spcBef>
              <a:spcAft>
                <a:spcPts val="0"/>
              </a:spcAft>
              <a:buNone/>
            </a:pPr>
            <a:r>
              <a:rPr lang="en-US" sz="700"/>
              <a:t>Group / Tag</a:t>
            </a:r>
            <a:endParaRPr sz="700"/>
          </a:p>
        </p:txBody>
      </p:sp>
      <p:cxnSp>
        <p:nvCxnSpPr>
          <p:cNvPr id="108" name="Google Shape;108;p12"/>
          <p:cNvCxnSpPr>
            <a:stCxn id="107" idx="0"/>
          </p:cNvCxnSpPr>
          <p:nvPr/>
        </p:nvCxnSpPr>
        <p:spPr>
          <a:xfrm rot="-5400000">
            <a:off x="5213535" y="4012581"/>
            <a:ext cx="317700" cy="600"/>
          </a:xfrm>
          <a:prstGeom prst="bentConnector3">
            <a:avLst>
              <a:gd fmla="val 50000" name="adj1"/>
            </a:avLst>
          </a:prstGeom>
          <a:noFill/>
          <a:ln cap="flat" cmpd="sng" w="9525">
            <a:solidFill>
              <a:schemeClr val="dk2"/>
            </a:solidFill>
            <a:prstDash val="solid"/>
            <a:round/>
            <a:headEnd len="med" w="med" type="none"/>
            <a:tailEnd len="med" w="med" type="none"/>
          </a:ln>
        </p:spPr>
      </p:cxnSp>
      <p:sp>
        <p:nvSpPr>
          <p:cNvPr id="109" name="Google Shape;109;p12"/>
          <p:cNvSpPr/>
          <p:nvPr/>
        </p:nvSpPr>
        <p:spPr>
          <a:xfrm>
            <a:off x="5820735" y="4171731"/>
            <a:ext cx="779100" cy="377100"/>
          </a:xfrm>
          <a:prstGeom prst="roundRect">
            <a:avLst>
              <a:gd fmla="val 16667" name="adj"/>
            </a:avLst>
          </a:prstGeom>
          <a:solidFill>
            <a:srgbClr val="8E7CC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700"/>
              <a:t>Project JV</a:t>
            </a:r>
            <a:endParaRPr sz="700"/>
          </a:p>
          <a:p>
            <a:pPr indent="0" lvl="0" marL="0" rtl="0" algn="l">
              <a:spcBef>
                <a:spcPts val="0"/>
              </a:spcBef>
              <a:spcAft>
                <a:spcPts val="0"/>
              </a:spcAft>
              <a:buNone/>
            </a:pPr>
            <a:r>
              <a:rPr lang="en-US" sz="700"/>
              <a:t>Group / Tag</a:t>
            </a:r>
            <a:endParaRPr sz="700"/>
          </a:p>
        </p:txBody>
      </p:sp>
      <p:cxnSp>
        <p:nvCxnSpPr>
          <p:cNvPr id="110" name="Google Shape;110;p12"/>
          <p:cNvCxnSpPr>
            <a:stCxn id="109" idx="0"/>
          </p:cNvCxnSpPr>
          <p:nvPr/>
        </p:nvCxnSpPr>
        <p:spPr>
          <a:xfrm rot="-5400000">
            <a:off x="6051735" y="4012581"/>
            <a:ext cx="317700" cy="600"/>
          </a:xfrm>
          <a:prstGeom prst="bentConnector3">
            <a:avLst>
              <a:gd fmla="val 50000" name="adj1"/>
            </a:avLst>
          </a:prstGeom>
          <a:noFill/>
          <a:ln cap="flat" cmpd="sng" w="9525">
            <a:solidFill>
              <a:schemeClr val="dk2"/>
            </a:solidFill>
            <a:prstDash val="solid"/>
            <a:round/>
            <a:headEnd len="med" w="med" type="none"/>
            <a:tailEnd len="med" w="med" type="none"/>
          </a:ln>
        </p:spPr>
      </p:cxnSp>
      <p:sp>
        <p:nvSpPr>
          <p:cNvPr id="111" name="Google Shape;111;p12"/>
          <p:cNvSpPr/>
          <p:nvPr/>
        </p:nvSpPr>
        <p:spPr>
          <a:xfrm>
            <a:off x="6735135" y="4171731"/>
            <a:ext cx="779100" cy="377100"/>
          </a:xfrm>
          <a:prstGeom prst="roundRect">
            <a:avLst>
              <a:gd fmla="val 16667" name="adj"/>
            </a:avLst>
          </a:prstGeom>
          <a:solidFill>
            <a:srgbClr val="8E7CC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700"/>
              <a:t>Project JV</a:t>
            </a:r>
            <a:endParaRPr sz="700"/>
          </a:p>
          <a:p>
            <a:pPr indent="0" lvl="0" marL="0" rtl="0" algn="l">
              <a:spcBef>
                <a:spcPts val="0"/>
              </a:spcBef>
              <a:spcAft>
                <a:spcPts val="0"/>
              </a:spcAft>
              <a:buNone/>
            </a:pPr>
            <a:r>
              <a:rPr lang="en-US" sz="700"/>
              <a:t>Group / Tag</a:t>
            </a:r>
            <a:endParaRPr sz="700"/>
          </a:p>
        </p:txBody>
      </p:sp>
      <p:cxnSp>
        <p:nvCxnSpPr>
          <p:cNvPr id="112" name="Google Shape;112;p12"/>
          <p:cNvCxnSpPr>
            <a:stCxn id="111" idx="0"/>
          </p:cNvCxnSpPr>
          <p:nvPr/>
        </p:nvCxnSpPr>
        <p:spPr>
          <a:xfrm rot="-5400000">
            <a:off x="6966135" y="4012581"/>
            <a:ext cx="317700" cy="600"/>
          </a:xfrm>
          <a:prstGeom prst="bentConnector3">
            <a:avLst>
              <a:gd fmla="val 50000" name="adj1"/>
            </a:avLst>
          </a:prstGeom>
          <a:noFill/>
          <a:ln cap="flat" cmpd="sng" w="9525">
            <a:solidFill>
              <a:schemeClr val="dk2"/>
            </a:solidFill>
            <a:prstDash val="solid"/>
            <a:round/>
            <a:headEnd len="med" w="med" type="none"/>
            <a:tailEnd len="med" w="med" type="none"/>
          </a:ln>
        </p:spPr>
      </p:cxnSp>
      <p:sp>
        <p:nvSpPr>
          <p:cNvPr id="113" name="Google Shape;113;p12"/>
          <p:cNvSpPr/>
          <p:nvPr/>
        </p:nvSpPr>
        <p:spPr>
          <a:xfrm>
            <a:off x="2222523" y="3491391"/>
            <a:ext cx="779100" cy="3771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700"/>
              <a:t>Taiwan</a:t>
            </a:r>
            <a:endParaRPr sz="700"/>
          </a:p>
        </p:txBody>
      </p:sp>
      <p:sp>
        <p:nvSpPr>
          <p:cNvPr id="114" name="Google Shape;114;p12"/>
          <p:cNvSpPr/>
          <p:nvPr/>
        </p:nvSpPr>
        <p:spPr>
          <a:xfrm>
            <a:off x="3120532" y="3491391"/>
            <a:ext cx="779100" cy="3771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700"/>
              <a:t>Japan</a:t>
            </a:r>
            <a:endParaRPr sz="700"/>
          </a:p>
        </p:txBody>
      </p:sp>
      <p:sp>
        <p:nvSpPr>
          <p:cNvPr id="115" name="Google Shape;115;p12"/>
          <p:cNvSpPr/>
          <p:nvPr/>
        </p:nvSpPr>
        <p:spPr>
          <a:xfrm>
            <a:off x="4018548" y="3491391"/>
            <a:ext cx="779100" cy="3771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700"/>
              <a:t>SEA</a:t>
            </a:r>
            <a:endParaRPr sz="700"/>
          </a:p>
        </p:txBody>
      </p:sp>
      <p:sp>
        <p:nvSpPr>
          <p:cNvPr id="116" name="Google Shape;116;p12"/>
          <p:cNvSpPr/>
          <p:nvPr/>
        </p:nvSpPr>
        <p:spPr>
          <a:xfrm>
            <a:off x="4916564" y="3491391"/>
            <a:ext cx="779100" cy="3771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700"/>
              <a:t>India</a:t>
            </a:r>
            <a:endParaRPr sz="700"/>
          </a:p>
        </p:txBody>
      </p:sp>
      <p:sp>
        <p:nvSpPr>
          <p:cNvPr id="117" name="Google Shape;117;p12"/>
          <p:cNvSpPr/>
          <p:nvPr/>
        </p:nvSpPr>
        <p:spPr>
          <a:xfrm>
            <a:off x="5814567" y="3491391"/>
            <a:ext cx="779100" cy="3771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700"/>
              <a:t>S.Korea</a:t>
            </a:r>
            <a:endParaRPr sz="700"/>
          </a:p>
        </p:txBody>
      </p:sp>
      <p:sp>
        <p:nvSpPr>
          <p:cNvPr id="118" name="Google Shape;118;p12"/>
          <p:cNvSpPr/>
          <p:nvPr/>
        </p:nvSpPr>
        <p:spPr>
          <a:xfrm>
            <a:off x="1336436" y="3491391"/>
            <a:ext cx="779100" cy="3771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700"/>
              <a:t>China</a:t>
            </a:r>
            <a:endParaRPr sz="700"/>
          </a:p>
        </p:txBody>
      </p:sp>
      <p:cxnSp>
        <p:nvCxnSpPr>
          <p:cNvPr id="119" name="Google Shape;119;p12"/>
          <p:cNvCxnSpPr>
            <a:stCxn id="85" idx="1"/>
            <a:endCxn id="80" idx="3"/>
          </p:cNvCxnSpPr>
          <p:nvPr/>
        </p:nvCxnSpPr>
        <p:spPr>
          <a:xfrm flipH="1">
            <a:off x="7602739" y="2720991"/>
            <a:ext cx="470100" cy="1340400"/>
          </a:xfrm>
          <a:prstGeom prst="bentConnector3">
            <a:avLst>
              <a:gd fmla="val 49994" name="adj1"/>
            </a:avLst>
          </a:prstGeom>
          <a:noFill/>
          <a:ln cap="flat" cmpd="sng" w="9525">
            <a:solidFill>
              <a:schemeClr val="dk2"/>
            </a:solidFill>
            <a:prstDash val="solid"/>
            <a:round/>
            <a:headEnd len="med" w="med" type="none"/>
            <a:tailEnd len="med" w="med" type="none"/>
          </a:ln>
        </p:spPr>
      </p:cxnSp>
      <p:cxnSp>
        <p:nvCxnSpPr>
          <p:cNvPr id="120" name="Google Shape;120;p12"/>
          <p:cNvCxnSpPr/>
          <p:nvPr/>
        </p:nvCxnSpPr>
        <p:spPr>
          <a:xfrm flipH="1" rot="-5400000">
            <a:off x="4215650" y="3199700"/>
            <a:ext cx="384900" cy="600"/>
          </a:xfrm>
          <a:prstGeom prst="bentConnector3">
            <a:avLst>
              <a:gd fmla="val 49998" name="adj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3"/>
          <p:cNvSpPr txBox="1"/>
          <p:nvPr>
            <p:ph type="title"/>
          </p:nvPr>
        </p:nvSpPr>
        <p:spPr>
          <a:xfrm>
            <a:off x="213964" y="219662"/>
            <a:ext cx="8668200" cy="45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Function Structure Map</a:t>
            </a:r>
            <a:endParaRPr/>
          </a:p>
        </p:txBody>
      </p:sp>
      <p:sp>
        <p:nvSpPr>
          <p:cNvPr id="127" name="Google Shape;127;p13"/>
          <p:cNvSpPr/>
          <p:nvPr/>
        </p:nvSpPr>
        <p:spPr>
          <a:xfrm>
            <a:off x="850250" y="844300"/>
            <a:ext cx="1908900" cy="628200"/>
          </a:xfrm>
          <a:prstGeom prst="roundRect">
            <a:avLst>
              <a:gd fmla="val 16667" name="adj"/>
            </a:avLst>
          </a:prstGeom>
          <a:solidFill>
            <a:srgbClr val="F19E8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Group</a:t>
            </a:r>
            <a:r>
              <a:rPr lang="en-US"/>
              <a:t> Level</a:t>
            </a:r>
            <a:endParaRPr/>
          </a:p>
        </p:txBody>
      </p:sp>
      <p:sp>
        <p:nvSpPr>
          <p:cNvPr id="128" name="Google Shape;128;p13"/>
          <p:cNvSpPr/>
          <p:nvPr/>
        </p:nvSpPr>
        <p:spPr>
          <a:xfrm>
            <a:off x="850250" y="1577800"/>
            <a:ext cx="1908900" cy="628200"/>
          </a:xfrm>
          <a:prstGeom prst="roundRect">
            <a:avLst>
              <a:gd fmla="val 16667" name="adj"/>
            </a:avLst>
          </a:prstGeom>
          <a:solidFill>
            <a:srgbClr val="F19E8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Group</a:t>
            </a:r>
            <a:r>
              <a:rPr lang="en-US"/>
              <a:t> Dashboard</a:t>
            </a:r>
            <a:endParaRPr/>
          </a:p>
        </p:txBody>
      </p:sp>
      <p:sp>
        <p:nvSpPr>
          <p:cNvPr id="129" name="Google Shape;129;p13"/>
          <p:cNvSpPr/>
          <p:nvPr/>
        </p:nvSpPr>
        <p:spPr>
          <a:xfrm>
            <a:off x="5656975" y="844300"/>
            <a:ext cx="1908900" cy="6282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BU</a:t>
            </a:r>
            <a:r>
              <a:rPr lang="en-US"/>
              <a:t> Level</a:t>
            </a:r>
            <a:endParaRPr/>
          </a:p>
        </p:txBody>
      </p:sp>
      <p:sp>
        <p:nvSpPr>
          <p:cNvPr id="130" name="Google Shape;130;p13"/>
          <p:cNvSpPr/>
          <p:nvPr/>
        </p:nvSpPr>
        <p:spPr>
          <a:xfrm>
            <a:off x="850250" y="2311300"/>
            <a:ext cx="1908900" cy="628200"/>
          </a:xfrm>
          <a:prstGeom prst="roundRect">
            <a:avLst>
              <a:gd fmla="val 16667" name="adj"/>
            </a:avLst>
          </a:prstGeom>
          <a:solidFill>
            <a:srgbClr val="F19E8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Talent management</a:t>
            </a:r>
            <a:endParaRPr/>
          </a:p>
        </p:txBody>
      </p:sp>
      <p:sp>
        <p:nvSpPr>
          <p:cNvPr id="131" name="Google Shape;131;p13"/>
          <p:cNvSpPr/>
          <p:nvPr/>
        </p:nvSpPr>
        <p:spPr>
          <a:xfrm>
            <a:off x="850250" y="3044800"/>
            <a:ext cx="1908900" cy="628200"/>
          </a:xfrm>
          <a:prstGeom prst="roundRect">
            <a:avLst>
              <a:gd fmla="val 16667" name="adj"/>
            </a:avLst>
          </a:prstGeom>
          <a:solidFill>
            <a:srgbClr val="F19E8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Policy Enforcer</a:t>
            </a:r>
            <a:endParaRPr/>
          </a:p>
        </p:txBody>
      </p:sp>
      <p:sp>
        <p:nvSpPr>
          <p:cNvPr id="132" name="Google Shape;132;p13"/>
          <p:cNvSpPr/>
          <p:nvPr/>
        </p:nvSpPr>
        <p:spPr>
          <a:xfrm>
            <a:off x="3312750" y="844300"/>
            <a:ext cx="1908900" cy="628200"/>
          </a:xfrm>
          <a:prstGeom prst="roundRect">
            <a:avLst>
              <a:gd fmla="val 16667" name="adj"/>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Asia</a:t>
            </a:r>
            <a:r>
              <a:rPr lang="en-US"/>
              <a:t> Level</a:t>
            </a:r>
            <a:endParaRPr/>
          </a:p>
        </p:txBody>
      </p:sp>
      <p:sp>
        <p:nvSpPr>
          <p:cNvPr id="133" name="Google Shape;133;p13"/>
          <p:cNvSpPr/>
          <p:nvPr/>
        </p:nvSpPr>
        <p:spPr>
          <a:xfrm>
            <a:off x="3312750" y="1577800"/>
            <a:ext cx="1908900" cy="628200"/>
          </a:xfrm>
          <a:prstGeom prst="roundRect">
            <a:avLst>
              <a:gd fmla="val 16667" name="adj"/>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Regional</a:t>
            </a:r>
            <a:r>
              <a:rPr lang="en-US"/>
              <a:t> Dashboard</a:t>
            </a:r>
            <a:endParaRPr/>
          </a:p>
        </p:txBody>
      </p:sp>
      <p:sp>
        <p:nvSpPr>
          <p:cNvPr id="134" name="Google Shape;134;p13"/>
          <p:cNvSpPr/>
          <p:nvPr/>
        </p:nvSpPr>
        <p:spPr>
          <a:xfrm>
            <a:off x="3312750" y="2311300"/>
            <a:ext cx="1908900" cy="628200"/>
          </a:xfrm>
          <a:prstGeom prst="roundRect">
            <a:avLst>
              <a:gd fmla="val 16667" name="adj"/>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KPI management</a:t>
            </a:r>
            <a:endParaRPr/>
          </a:p>
        </p:txBody>
      </p:sp>
      <p:sp>
        <p:nvSpPr>
          <p:cNvPr id="135" name="Google Shape;135;p13"/>
          <p:cNvSpPr/>
          <p:nvPr/>
        </p:nvSpPr>
        <p:spPr>
          <a:xfrm>
            <a:off x="3312750" y="3044800"/>
            <a:ext cx="1908900" cy="628200"/>
          </a:xfrm>
          <a:prstGeom prst="roundRect">
            <a:avLst>
              <a:gd fmla="val 16667" name="adj"/>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Security Posture</a:t>
            </a:r>
            <a:endParaRPr/>
          </a:p>
        </p:txBody>
      </p:sp>
      <p:sp>
        <p:nvSpPr>
          <p:cNvPr id="136" name="Google Shape;136;p13"/>
          <p:cNvSpPr/>
          <p:nvPr/>
        </p:nvSpPr>
        <p:spPr>
          <a:xfrm>
            <a:off x="5707225" y="1577800"/>
            <a:ext cx="1908900" cy="6282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Endpoint management</a:t>
            </a:r>
            <a:endParaRPr/>
          </a:p>
        </p:txBody>
      </p:sp>
      <p:sp>
        <p:nvSpPr>
          <p:cNvPr id="137" name="Google Shape;137;p13"/>
          <p:cNvSpPr/>
          <p:nvPr/>
        </p:nvSpPr>
        <p:spPr>
          <a:xfrm>
            <a:off x="5707225" y="2311300"/>
            <a:ext cx="1908900" cy="6282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Next Gen AV/EDR</a:t>
            </a:r>
            <a:endParaRPr/>
          </a:p>
        </p:txBody>
      </p:sp>
      <p:sp>
        <p:nvSpPr>
          <p:cNvPr id="138" name="Google Shape;138;p13"/>
          <p:cNvSpPr/>
          <p:nvPr/>
        </p:nvSpPr>
        <p:spPr>
          <a:xfrm>
            <a:off x="5707225" y="3044800"/>
            <a:ext cx="1908900" cy="6282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Policy Delivery</a:t>
            </a:r>
            <a:endParaRPr/>
          </a:p>
        </p:txBody>
      </p:sp>
      <p:sp>
        <p:nvSpPr>
          <p:cNvPr id="139" name="Google Shape;139;p13"/>
          <p:cNvSpPr/>
          <p:nvPr/>
        </p:nvSpPr>
        <p:spPr>
          <a:xfrm>
            <a:off x="5707225" y="3746875"/>
            <a:ext cx="1908900" cy="6282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Incident management</a:t>
            </a:r>
            <a:endParaRPr/>
          </a:p>
        </p:txBody>
      </p:sp>
      <p:sp>
        <p:nvSpPr>
          <p:cNvPr id="140" name="Google Shape;140;p13"/>
          <p:cNvSpPr txBox="1"/>
          <p:nvPr/>
        </p:nvSpPr>
        <p:spPr>
          <a:xfrm>
            <a:off x="7239100" y="1691800"/>
            <a:ext cx="1109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highlight>
                  <a:srgbClr val="FFF2CC"/>
                </a:highlight>
              </a:rPr>
              <a:t>Phase #1</a:t>
            </a:r>
            <a:endParaRPr>
              <a:highlight>
                <a:srgbClr val="FFF2CC"/>
              </a:highlight>
            </a:endParaRPr>
          </a:p>
        </p:txBody>
      </p:sp>
      <p:sp>
        <p:nvSpPr>
          <p:cNvPr id="141" name="Google Shape;141;p13"/>
          <p:cNvSpPr txBox="1"/>
          <p:nvPr/>
        </p:nvSpPr>
        <p:spPr>
          <a:xfrm>
            <a:off x="7281575" y="2425300"/>
            <a:ext cx="1109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highlight>
                  <a:srgbClr val="FFF2CC"/>
                </a:highlight>
              </a:rPr>
              <a:t>Phase #1</a:t>
            </a:r>
            <a:endParaRPr>
              <a:highlight>
                <a:srgbClr val="FFF2CC"/>
              </a:highlight>
            </a:endParaRPr>
          </a:p>
        </p:txBody>
      </p:sp>
      <p:sp>
        <p:nvSpPr>
          <p:cNvPr id="142" name="Google Shape;142;p13"/>
          <p:cNvSpPr txBox="1"/>
          <p:nvPr/>
        </p:nvSpPr>
        <p:spPr>
          <a:xfrm>
            <a:off x="7281575" y="3143088"/>
            <a:ext cx="1109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highlight>
                  <a:srgbClr val="FFF2CC"/>
                </a:highlight>
              </a:rPr>
              <a:t>Phase #1</a:t>
            </a:r>
            <a:endParaRPr>
              <a:highlight>
                <a:srgbClr val="FFF2CC"/>
              </a:highlight>
            </a:endParaRPr>
          </a:p>
        </p:txBody>
      </p:sp>
      <p:sp>
        <p:nvSpPr>
          <p:cNvPr id="143" name="Google Shape;143;p13"/>
          <p:cNvSpPr txBox="1"/>
          <p:nvPr/>
        </p:nvSpPr>
        <p:spPr>
          <a:xfrm>
            <a:off x="7281575" y="3892300"/>
            <a:ext cx="1109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highlight>
                  <a:srgbClr val="FFF2CC"/>
                </a:highlight>
              </a:rPr>
              <a:t>Phase #1</a:t>
            </a:r>
            <a:endParaRPr>
              <a:highlight>
                <a:srgbClr val="FFF2CC"/>
              </a:highlight>
            </a:endParaRPr>
          </a:p>
        </p:txBody>
      </p:sp>
      <p:sp>
        <p:nvSpPr>
          <p:cNvPr id="144" name="Google Shape;144;p13"/>
          <p:cNvSpPr txBox="1"/>
          <p:nvPr/>
        </p:nvSpPr>
        <p:spPr>
          <a:xfrm>
            <a:off x="4174775" y="2650700"/>
            <a:ext cx="1109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highlight>
                  <a:srgbClr val="FFF2CC"/>
                </a:highlight>
              </a:rPr>
              <a:t>Phase #2</a:t>
            </a:r>
            <a:endParaRPr>
              <a:highlight>
                <a:srgbClr val="FFF2CC"/>
              </a:highlight>
            </a:endParaRPr>
          </a:p>
        </p:txBody>
      </p:sp>
      <p:sp>
        <p:nvSpPr>
          <p:cNvPr id="145" name="Google Shape;145;p13"/>
          <p:cNvSpPr txBox="1"/>
          <p:nvPr/>
        </p:nvSpPr>
        <p:spPr>
          <a:xfrm>
            <a:off x="4174775" y="3394375"/>
            <a:ext cx="1109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highlight>
                  <a:srgbClr val="FFF2CC"/>
                </a:highlight>
              </a:rPr>
              <a:t>Phase #2</a:t>
            </a:r>
            <a:endParaRPr>
              <a:highlight>
                <a:srgbClr val="FFF2CC"/>
              </a:highlight>
            </a:endParaRPr>
          </a:p>
        </p:txBody>
      </p:sp>
      <p:sp>
        <p:nvSpPr>
          <p:cNvPr id="146" name="Google Shape;146;p13"/>
          <p:cNvSpPr txBox="1"/>
          <p:nvPr/>
        </p:nvSpPr>
        <p:spPr>
          <a:xfrm>
            <a:off x="478150" y="4032875"/>
            <a:ext cx="3769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Now we are </a:t>
            </a:r>
            <a:r>
              <a:rPr lang="en-US"/>
              <a:t>focusing</a:t>
            </a:r>
            <a:r>
              <a:rPr lang="en-US"/>
              <a:t> on Phase#1 </a:t>
            </a:r>
            <a:endParaRPr/>
          </a:p>
          <a:p>
            <a:pPr indent="-317500" lvl="0" marL="457200" rtl="0" algn="l">
              <a:spcBef>
                <a:spcPts val="0"/>
              </a:spcBef>
              <a:spcAft>
                <a:spcPts val="0"/>
              </a:spcAft>
              <a:buSzPts val="1400"/>
              <a:buChar char="●"/>
            </a:pPr>
            <a:r>
              <a:rPr lang="en-US"/>
              <a:t>Enable AV/EDR with assets</a:t>
            </a:r>
            <a:endParaRPr/>
          </a:p>
          <a:p>
            <a:pPr indent="-317500" lvl="0" marL="457200" rtl="0" algn="l">
              <a:spcBef>
                <a:spcPts val="0"/>
              </a:spcBef>
              <a:spcAft>
                <a:spcPts val="0"/>
              </a:spcAft>
              <a:buSzPts val="1400"/>
              <a:buChar char="●"/>
            </a:pPr>
            <a:r>
              <a:rPr lang="en-US"/>
              <a:t>Enable Alert Detection/ Remediation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4"/>
          <p:cNvSpPr txBox="1"/>
          <p:nvPr>
            <p:ph type="title"/>
          </p:nvPr>
        </p:nvSpPr>
        <p:spPr>
          <a:xfrm>
            <a:off x="213964" y="219662"/>
            <a:ext cx="8668200" cy="4527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Clr>
                <a:schemeClr val="lt1"/>
              </a:buClr>
              <a:buSzPts val="2000"/>
              <a:buFont typeface="Calibri"/>
              <a:buNone/>
            </a:pPr>
            <a:r>
              <a:rPr lang="en-US"/>
              <a:t>Crowdstrike Falcon Platform</a:t>
            </a:r>
            <a:endParaRPr/>
          </a:p>
        </p:txBody>
      </p:sp>
      <p:sp>
        <p:nvSpPr>
          <p:cNvPr id="152" name="Google Shape;152;p14"/>
          <p:cNvSpPr txBox="1"/>
          <p:nvPr/>
        </p:nvSpPr>
        <p:spPr>
          <a:xfrm>
            <a:off x="6110700" y="4673675"/>
            <a:ext cx="41715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800"/>
              <a:t>https://www.crowdstrike.com/products/</a:t>
            </a:r>
            <a:endParaRPr sz="800"/>
          </a:p>
        </p:txBody>
      </p:sp>
      <p:pic>
        <p:nvPicPr>
          <p:cNvPr id="153" name="Google Shape;153;p14"/>
          <p:cNvPicPr preferRelativeResize="0"/>
          <p:nvPr/>
        </p:nvPicPr>
        <p:blipFill>
          <a:blip r:embed="rId3">
            <a:alphaModFix/>
          </a:blip>
          <a:stretch>
            <a:fillRect/>
          </a:stretch>
        </p:blipFill>
        <p:spPr>
          <a:xfrm>
            <a:off x="1190625" y="710449"/>
            <a:ext cx="6178021" cy="3944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5"/>
          <p:cNvSpPr txBox="1"/>
          <p:nvPr>
            <p:ph type="title"/>
          </p:nvPr>
        </p:nvSpPr>
        <p:spPr>
          <a:xfrm>
            <a:off x="213964" y="219662"/>
            <a:ext cx="8668310" cy="45276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Clr>
                <a:schemeClr val="lt1"/>
              </a:buClr>
              <a:buSzPts val="2000"/>
              <a:buFont typeface="Calibri"/>
              <a:buNone/>
            </a:pPr>
            <a:r>
              <a:rPr lang="en-US"/>
              <a:t>Migration – Roadmap Asia Phase#1</a:t>
            </a:r>
            <a:endParaRPr/>
          </a:p>
        </p:txBody>
      </p:sp>
      <p:sp>
        <p:nvSpPr>
          <p:cNvPr id="159" name="Google Shape;159;p15"/>
          <p:cNvSpPr/>
          <p:nvPr/>
        </p:nvSpPr>
        <p:spPr>
          <a:xfrm>
            <a:off x="213964" y="3179705"/>
            <a:ext cx="1800000" cy="465210"/>
          </a:xfrm>
          <a:prstGeom prst="homePlate">
            <a:avLst>
              <a:gd fmla="val 50000" name="adj"/>
            </a:avLst>
          </a:prstGeom>
          <a:solidFill>
            <a:srgbClr val="802017"/>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FFFFFF"/>
              </a:buClr>
              <a:buSzPts val="800"/>
              <a:buFont typeface="Arial"/>
              <a:buNone/>
            </a:pPr>
            <a:r>
              <a:rPr lang="en-US" sz="800">
                <a:solidFill>
                  <a:srgbClr val="FFFFFF"/>
                </a:solidFill>
                <a:latin typeface="Arial"/>
                <a:ea typeface="Arial"/>
                <a:cs typeface="Arial"/>
                <a:sym typeface="Arial"/>
              </a:rPr>
              <a:t>2023.8 – 2023.9</a:t>
            </a:r>
            <a:endParaRPr/>
          </a:p>
          <a:p>
            <a:pPr indent="0" lvl="0" marL="0" marR="0" rtl="0" algn="ctr">
              <a:spcBef>
                <a:spcPts val="0"/>
              </a:spcBef>
              <a:spcAft>
                <a:spcPts val="0"/>
              </a:spcAft>
              <a:buClr>
                <a:srgbClr val="FFFFFF"/>
              </a:buClr>
              <a:buSzPts val="900"/>
              <a:buFont typeface="Arial"/>
              <a:buNone/>
            </a:pPr>
            <a:r>
              <a:rPr b="1" lang="en-US" sz="900">
                <a:solidFill>
                  <a:srgbClr val="FFFFFF"/>
                </a:solidFill>
              </a:rPr>
              <a:t>Preparation</a:t>
            </a:r>
            <a:endParaRPr b="1" sz="900">
              <a:solidFill>
                <a:srgbClr val="FFFFFF"/>
              </a:solidFill>
              <a:latin typeface="Arial"/>
              <a:ea typeface="Arial"/>
              <a:cs typeface="Arial"/>
              <a:sym typeface="Arial"/>
            </a:endParaRPr>
          </a:p>
        </p:txBody>
      </p:sp>
      <p:sp>
        <p:nvSpPr>
          <p:cNvPr id="160" name="Google Shape;160;p15"/>
          <p:cNvSpPr/>
          <p:nvPr/>
        </p:nvSpPr>
        <p:spPr>
          <a:xfrm>
            <a:off x="1931041" y="3179705"/>
            <a:ext cx="1800000" cy="465210"/>
          </a:xfrm>
          <a:prstGeom prst="chevron">
            <a:avLst>
              <a:gd fmla="val 50000" name="adj"/>
            </a:avLst>
          </a:prstGeom>
          <a:solidFill>
            <a:srgbClr val="A72A1E"/>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FFFFFF"/>
              </a:buClr>
              <a:buSzPts val="800"/>
              <a:buFont typeface="Arial"/>
              <a:buNone/>
            </a:pPr>
            <a:r>
              <a:rPr lang="en-US" sz="800">
                <a:solidFill>
                  <a:srgbClr val="FFFFFF"/>
                </a:solidFill>
                <a:latin typeface="Arial"/>
                <a:ea typeface="Arial"/>
                <a:cs typeface="Arial"/>
                <a:sym typeface="Arial"/>
              </a:rPr>
              <a:t>2023.10 – 2023.11</a:t>
            </a:r>
            <a:endParaRPr/>
          </a:p>
          <a:p>
            <a:pPr indent="0" lvl="0" marL="0" marR="0" rtl="0" algn="ctr">
              <a:spcBef>
                <a:spcPts val="0"/>
              </a:spcBef>
              <a:spcAft>
                <a:spcPts val="0"/>
              </a:spcAft>
              <a:buClr>
                <a:srgbClr val="FFFFFF"/>
              </a:buClr>
              <a:buSzPts val="900"/>
              <a:buFont typeface="Arial"/>
              <a:buNone/>
            </a:pPr>
            <a:r>
              <a:rPr b="1" lang="en-US" sz="900">
                <a:solidFill>
                  <a:srgbClr val="FFFFFF"/>
                </a:solidFill>
                <a:latin typeface="Arial"/>
                <a:ea typeface="Arial"/>
                <a:cs typeface="Arial"/>
                <a:sym typeface="Arial"/>
              </a:rPr>
              <a:t> Pilot Enabled</a:t>
            </a:r>
            <a:endParaRPr b="1" sz="900">
              <a:solidFill>
                <a:srgbClr val="FFFFFF"/>
              </a:solidFill>
              <a:latin typeface="Arial"/>
              <a:ea typeface="Arial"/>
              <a:cs typeface="Arial"/>
              <a:sym typeface="Arial"/>
            </a:endParaRPr>
          </a:p>
        </p:txBody>
      </p:sp>
      <p:sp>
        <p:nvSpPr>
          <p:cNvPr id="161" name="Google Shape;161;p15"/>
          <p:cNvSpPr txBox="1"/>
          <p:nvPr/>
        </p:nvSpPr>
        <p:spPr>
          <a:xfrm>
            <a:off x="2111039" y="3727577"/>
            <a:ext cx="1440000" cy="1139757"/>
          </a:xfrm>
          <a:prstGeom prst="rect">
            <a:avLst/>
          </a:prstGeom>
          <a:noFill/>
          <a:ln>
            <a:noFill/>
          </a:ln>
        </p:spPr>
        <p:txBody>
          <a:bodyPr anchorCtr="0" anchor="t" bIns="91425" lIns="91425" spcFirstLastPara="1" rIns="91425" wrap="square" tIns="91425">
            <a:noAutofit/>
          </a:bodyPr>
          <a:lstStyle/>
          <a:p>
            <a:pPr indent="-171450" lvl="0" marL="171450" marR="0" rtl="0" algn="l">
              <a:lnSpc>
                <a:spcPct val="115000"/>
              </a:lnSpc>
              <a:spcBef>
                <a:spcPts val="0"/>
              </a:spcBef>
              <a:spcAft>
                <a:spcPts val="0"/>
              </a:spcAft>
              <a:buClr>
                <a:schemeClr val="dk1"/>
              </a:buClr>
              <a:buSzPts val="800"/>
              <a:buFont typeface="Arial"/>
              <a:buChar char="•"/>
            </a:pPr>
            <a:r>
              <a:rPr lang="en-US" sz="800">
                <a:solidFill>
                  <a:schemeClr val="dk1"/>
                </a:solidFill>
                <a:latin typeface="Arial"/>
                <a:ea typeface="Arial"/>
                <a:cs typeface="Arial"/>
                <a:sym typeface="Arial"/>
              </a:rPr>
              <a:t>Working with OCD/Group/CrowdStrike to have a test Pilot in </a:t>
            </a:r>
            <a:r>
              <a:rPr lang="en-US" sz="800">
                <a:solidFill>
                  <a:schemeClr val="dk1"/>
                </a:solidFill>
              </a:rPr>
              <a:t>each </a:t>
            </a:r>
            <a:r>
              <a:rPr lang="en-US" sz="800">
                <a:solidFill>
                  <a:schemeClr val="dk1"/>
                </a:solidFill>
                <a:latin typeface="Arial"/>
                <a:ea typeface="Arial"/>
                <a:cs typeface="Arial"/>
                <a:sym typeface="Arial"/>
              </a:rPr>
              <a:t>Tenant</a:t>
            </a:r>
            <a:endParaRPr sz="800">
              <a:solidFill>
                <a:schemeClr val="dk1"/>
              </a:solidFill>
              <a:latin typeface="Arial"/>
              <a:ea typeface="Arial"/>
              <a:cs typeface="Arial"/>
              <a:sym typeface="Arial"/>
            </a:endParaRPr>
          </a:p>
        </p:txBody>
      </p:sp>
      <p:sp>
        <p:nvSpPr>
          <p:cNvPr id="162" name="Google Shape;162;p15"/>
          <p:cNvSpPr/>
          <p:nvPr/>
        </p:nvSpPr>
        <p:spPr>
          <a:xfrm>
            <a:off x="3648118" y="3179705"/>
            <a:ext cx="1800000" cy="465210"/>
          </a:xfrm>
          <a:prstGeom prst="chevron">
            <a:avLst>
              <a:gd fmla="val 50000" name="adj"/>
            </a:avLst>
          </a:prstGeom>
          <a:solidFill>
            <a:srgbClr val="B02C20"/>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chemeClr val="accent6"/>
              </a:buClr>
              <a:buSzPts val="1100"/>
              <a:buFont typeface="Arial"/>
              <a:buNone/>
            </a:pPr>
            <a:r>
              <a:rPr lang="en-US" sz="800">
                <a:solidFill>
                  <a:schemeClr val="lt1"/>
                </a:solidFill>
                <a:latin typeface="Arial"/>
                <a:ea typeface="Arial"/>
                <a:cs typeface="Arial"/>
                <a:sym typeface="Arial"/>
              </a:rPr>
              <a:t>2023.11 – 2023.12</a:t>
            </a:r>
            <a:endParaRPr/>
          </a:p>
          <a:p>
            <a:pPr indent="0" lvl="0" marL="0" marR="0" rtl="0" algn="ctr">
              <a:spcBef>
                <a:spcPts val="0"/>
              </a:spcBef>
              <a:spcAft>
                <a:spcPts val="0"/>
              </a:spcAft>
              <a:buClr>
                <a:schemeClr val="accent6"/>
              </a:buClr>
              <a:buSzPts val="1100"/>
              <a:buFont typeface="Arial"/>
              <a:buNone/>
            </a:pPr>
            <a:r>
              <a:rPr b="1" lang="en-US" sz="900">
                <a:solidFill>
                  <a:schemeClr val="lt1"/>
                </a:solidFill>
                <a:latin typeface="Arial"/>
                <a:ea typeface="Arial"/>
                <a:cs typeface="Arial"/>
                <a:sym typeface="Arial"/>
              </a:rPr>
              <a:t>BUs On Boarding</a:t>
            </a:r>
            <a:endParaRPr b="1" sz="900">
              <a:solidFill>
                <a:srgbClr val="FFFFFF"/>
              </a:solidFill>
              <a:latin typeface="Arial"/>
              <a:ea typeface="Arial"/>
              <a:cs typeface="Arial"/>
              <a:sym typeface="Arial"/>
            </a:endParaRPr>
          </a:p>
        </p:txBody>
      </p:sp>
      <p:sp>
        <p:nvSpPr>
          <p:cNvPr id="163" name="Google Shape;163;p15"/>
          <p:cNvSpPr txBox="1"/>
          <p:nvPr/>
        </p:nvSpPr>
        <p:spPr>
          <a:xfrm>
            <a:off x="3828118" y="3727577"/>
            <a:ext cx="1440000" cy="1139757"/>
          </a:xfrm>
          <a:prstGeom prst="rect">
            <a:avLst/>
          </a:prstGeom>
          <a:noFill/>
          <a:ln>
            <a:noFill/>
          </a:ln>
        </p:spPr>
        <p:txBody>
          <a:bodyPr anchorCtr="0" anchor="t" bIns="91425" lIns="91425" spcFirstLastPara="1" rIns="91425" wrap="square" tIns="91425">
            <a:noAutofit/>
          </a:bodyPr>
          <a:lstStyle/>
          <a:p>
            <a:pPr indent="-171450" lvl="0" marL="171450" marR="0" rtl="0" algn="l">
              <a:lnSpc>
                <a:spcPct val="115000"/>
              </a:lnSpc>
              <a:spcBef>
                <a:spcPts val="0"/>
              </a:spcBef>
              <a:spcAft>
                <a:spcPts val="0"/>
              </a:spcAft>
              <a:buClr>
                <a:srgbClr val="3A3838"/>
              </a:buClr>
              <a:buSzPts val="800"/>
              <a:buFont typeface="Arial"/>
              <a:buChar char="•"/>
            </a:pPr>
            <a:r>
              <a:rPr lang="en-US" sz="800">
                <a:solidFill>
                  <a:srgbClr val="3A3838"/>
                </a:solidFill>
                <a:latin typeface="Arial"/>
                <a:ea typeface="Arial"/>
                <a:cs typeface="Arial"/>
                <a:sym typeface="Arial"/>
              </a:rPr>
              <a:t>BUs</a:t>
            </a:r>
            <a:r>
              <a:rPr lang="en-US" sz="800">
                <a:solidFill>
                  <a:srgbClr val="3A3838"/>
                </a:solidFill>
              </a:rPr>
              <a:t> start to deploy the crowdstrike on their assets</a:t>
            </a:r>
            <a:r>
              <a:rPr lang="en-US" sz="800">
                <a:solidFill>
                  <a:srgbClr val="3A3838"/>
                </a:solidFill>
                <a:latin typeface="Arial"/>
                <a:ea typeface="Arial"/>
                <a:cs typeface="Arial"/>
                <a:sym typeface="Arial"/>
              </a:rPr>
              <a:t>.</a:t>
            </a:r>
            <a:endParaRPr sz="800">
              <a:solidFill>
                <a:srgbClr val="3A3838"/>
              </a:solidFill>
              <a:latin typeface="Arial"/>
              <a:ea typeface="Arial"/>
              <a:cs typeface="Arial"/>
              <a:sym typeface="Arial"/>
            </a:endParaRPr>
          </a:p>
        </p:txBody>
      </p:sp>
      <p:sp>
        <p:nvSpPr>
          <p:cNvPr id="164" name="Google Shape;164;p15"/>
          <p:cNvSpPr/>
          <p:nvPr/>
        </p:nvSpPr>
        <p:spPr>
          <a:xfrm>
            <a:off x="7082274" y="3179705"/>
            <a:ext cx="1800000" cy="465210"/>
          </a:xfrm>
          <a:prstGeom prst="chevron">
            <a:avLst>
              <a:gd fmla="val 50000" name="adj"/>
            </a:avLst>
          </a:prstGeom>
          <a:solidFill>
            <a:srgbClr val="D83829"/>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FFFFFF"/>
              </a:buClr>
              <a:buSzPts val="800"/>
              <a:buFont typeface="Arial"/>
              <a:buNone/>
            </a:pPr>
            <a:r>
              <a:rPr b="1" lang="en-US" sz="800">
                <a:solidFill>
                  <a:srgbClr val="FFFFFF"/>
                </a:solidFill>
                <a:latin typeface="Arial"/>
                <a:ea typeface="Arial"/>
                <a:cs typeface="Arial"/>
                <a:sym typeface="Arial"/>
              </a:rPr>
              <a:t>2024.</a:t>
            </a:r>
            <a:r>
              <a:rPr b="1" lang="en-US" sz="800">
                <a:solidFill>
                  <a:srgbClr val="FFFFFF"/>
                </a:solidFill>
              </a:rPr>
              <a:t>2</a:t>
            </a:r>
            <a:r>
              <a:rPr b="1" lang="en-US" sz="800">
                <a:solidFill>
                  <a:srgbClr val="FFFFFF"/>
                </a:solidFill>
                <a:latin typeface="Arial"/>
                <a:ea typeface="Arial"/>
                <a:cs typeface="Arial"/>
                <a:sym typeface="Arial"/>
              </a:rPr>
              <a:t> (2</a:t>
            </a:r>
            <a:r>
              <a:rPr b="1" baseline="30000" lang="en-US" sz="800">
                <a:solidFill>
                  <a:srgbClr val="FFFFFF"/>
                </a:solidFill>
                <a:latin typeface="Arial"/>
                <a:ea typeface="Arial"/>
                <a:cs typeface="Arial"/>
                <a:sym typeface="Arial"/>
              </a:rPr>
              <a:t>nd</a:t>
            </a:r>
            <a:r>
              <a:rPr b="1" lang="en-US" sz="800">
                <a:solidFill>
                  <a:srgbClr val="FFFFFF"/>
                </a:solidFill>
                <a:latin typeface="Arial"/>
                <a:ea typeface="Arial"/>
                <a:cs typeface="Arial"/>
                <a:sym typeface="Arial"/>
              </a:rPr>
              <a:t> Half)</a:t>
            </a:r>
            <a:endParaRPr b="1" sz="900">
              <a:solidFill>
                <a:srgbClr val="FFFFFF"/>
              </a:solidFill>
              <a:latin typeface="Arial"/>
              <a:ea typeface="Arial"/>
              <a:cs typeface="Arial"/>
              <a:sym typeface="Arial"/>
            </a:endParaRPr>
          </a:p>
          <a:p>
            <a:pPr indent="0" lvl="0" marL="0" marR="0" rtl="0" algn="ctr">
              <a:spcBef>
                <a:spcPts val="0"/>
              </a:spcBef>
              <a:spcAft>
                <a:spcPts val="0"/>
              </a:spcAft>
              <a:buClr>
                <a:srgbClr val="FFFFFF"/>
              </a:buClr>
              <a:buSzPts val="900"/>
              <a:buFont typeface="Arial"/>
              <a:buNone/>
            </a:pPr>
            <a:r>
              <a:rPr b="1" lang="en-US" sz="900">
                <a:solidFill>
                  <a:srgbClr val="FFFFFF"/>
                </a:solidFill>
                <a:latin typeface="Arial"/>
                <a:ea typeface="Arial"/>
                <a:cs typeface="Arial"/>
                <a:sym typeface="Arial"/>
              </a:rPr>
              <a:t>Policy Enforcing</a:t>
            </a:r>
            <a:endParaRPr b="1" sz="900">
              <a:solidFill>
                <a:srgbClr val="FFFFFF"/>
              </a:solidFill>
              <a:latin typeface="Arial"/>
              <a:ea typeface="Arial"/>
              <a:cs typeface="Arial"/>
              <a:sym typeface="Arial"/>
            </a:endParaRPr>
          </a:p>
        </p:txBody>
      </p:sp>
      <p:sp>
        <p:nvSpPr>
          <p:cNvPr id="165" name="Google Shape;165;p15"/>
          <p:cNvSpPr txBox="1"/>
          <p:nvPr/>
        </p:nvSpPr>
        <p:spPr>
          <a:xfrm>
            <a:off x="7262274" y="3727577"/>
            <a:ext cx="1440000" cy="1139757"/>
          </a:xfrm>
          <a:prstGeom prst="rect">
            <a:avLst/>
          </a:prstGeom>
          <a:noFill/>
          <a:ln>
            <a:noFill/>
          </a:ln>
        </p:spPr>
        <p:txBody>
          <a:bodyPr anchorCtr="0" anchor="t" bIns="91425" lIns="91425" spcFirstLastPara="1" rIns="91425" wrap="square" tIns="91425">
            <a:noAutofit/>
          </a:bodyPr>
          <a:lstStyle/>
          <a:p>
            <a:pPr indent="-171450" lvl="0" marL="171450" marR="0" rtl="0" algn="l">
              <a:lnSpc>
                <a:spcPct val="115000"/>
              </a:lnSpc>
              <a:spcBef>
                <a:spcPts val="0"/>
              </a:spcBef>
              <a:spcAft>
                <a:spcPts val="0"/>
              </a:spcAft>
              <a:buClr>
                <a:srgbClr val="3A3838"/>
              </a:buClr>
              <a:buSzPts val="800"/>
              <a:buFont typeface="Arial"/>
              <a:buChar char="•"/>
            </a:pPr>
            <a:r>
              <a:rPr lang="en-US" sz="800">
                <a:solidFill>
                  <a:srgbClr val="3A3838"/>
                </a:solidFill>
                <a:latin typeface="Arial"/>
                <a:ea typeface="Arial"/>
                <a:cs typeface="Arial"/>
                <a:sym typeface="Arial"/>
              </a:rPr>
              <a:t>Deploy policies to subscriptions and check policy enforcement.</a:t>
            </a:r>
            <a:endParaRPr/>
          </a:p>
          <a:p>
            <a:pPr indent="-171450" lvl="0" marL="171450" marR="0" rtl="0" algn="l">
              <a:lnSpc>
                <a:spcPct val="115000"/>
              </a:lnSpc>
              <a:spcBef>
                <a:spcPts val="0"/>
              </a:spcBef>
              <a:spcAft>
                <a:spcPts val="0"/>
              </a:spcAft>
              <a:buClr>
                <a:srgbClr val="3A3838"/>
              </a:buClr>
              <a:buSzPts val="800"/>
              <a:buFont typeface="Arial"/>
              <a:buChar char="•"/>
            </a:pPr>
            <a:r>
              <a:rPr lang="en-US" sz="800">
                <a:solidFill>
                  <a:srgbClr val="3A3838"/>
                </a:solidFill>
                <a:latin typeface="Arial"/>
                <a:ea typeface="Arial"/>
                <a:cs typeface="Arial"/>
                <a:sym typeface="Arial"/>
              </a:rPr>
              <a:t>Optimize policies.</a:t>
            </a:r>
            <a:endParaRPr sz="800">
              <a:solidFill>
                <a:srgbClr val="3A3838"/>
              </a:solidFill>
              <a:latin typeface="Arial"/>
              <a:ea typeface="Arial"/>
              <a:cs typeface="Arial"/>
              <a:sym typeface="Arial"/>
            </a:endParaRPr>
          </a:p>
        </p:txBody>
      </p:sp>
      <p:sp>
        <p:nvSpPr>
          <p:cNvPr id="166" name="Google Shape;166;p15"/>
          <p:cNvSpPr/>
          <p:nvPr/>
        </p:nvSpPr>
        <p:spPr>
          <a:xfrm>
            <a:off x="5365195" y="3179705"/>
            <a:ext cx="1800000" cy="465210"/>
          </a:xfrm>
          <a:prstGeom prst="chevron">
            <a:avLst>
              <a:gd fmla="val 50000" name="adj"/>
            </a:avLst>
          </a:prstGeom>
          <a:solidFill>
            <a:srgbClr val="BE2F22"/>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FFFFFF"/>
              </a:buClr>
              <a:buSzPts val="800"/>
              <a:buFont typeface="Arial"/>
              <a:buNone/>
            </a:pPr>
            <a:r>
              <a:rPr b="1" lang="en-US" sz="800">
                <a:solidFill>
                  <a:srgbClr val="FFFFFF"/>
                </a:solidFill>
                <a:latin typeface="Arial"/>
                <a:ea typeface="Arial"/>
                <a:cs typeface="Arial"/>
                <a:sym typeface="Arial"/>
              </a:rPr>
              <a:t>2023.1</a:t>
            </a:r>
            <a:r>
              <a:rPr b="1" lang="en-US" sz="800">
                <a:solidFill>
                  <a:srgbClr val="FFFFFF"/>
                </a:solidFill>
              </a:rPr>
              <a:t>2</a:t>
            </a:r>
            <a:r>
              <a:rPr b="1" lang="en-US" sz="800">
                <a:solidFill>
                  <a:srgbClr val="FFFFFF"/>
                </a:solidFill>
                <a:latin typeface="Arial"/>
                <a:ea typeface="Arial"/>
                <a:cs typeface="Arial"/>
                <a:sym typeface="Arial"/>
              </a:rPr>
              <a:t> – 2024.1 </a:t>
            </a:r>
            <a:r>
              <a:rPr b="1" lang="en-US" sz="900">
                <a:solidFill>
                  <a:srgbClr val="FFFFFF"/>
                </a:solidFill>
                <a:latin typeface="Arial"/>
                <a:ea typeface="Arial"/>
                <a:cs typeface="Arial"/>
                <a:sym typeface="Arial"/>
              </a:rPr>
              <a:t>Troubleshooting &amp; Optimization</a:t>
            </a:r>
            <a:endParaRPr b="1" sz="900">
              <a:solidFill>
                <a:srgbClr val="FFFFFF"/>
              </a:solidFill>
              <a:latin typeface="Arial"/>
              <a:ea typeface="Arial"/>
              <a:cs typeface="Arial"/>
              <a:sym typeface="Arial"/>
            </a:endParaRPr>
          </a:p>
        </p:txBody>
      </p:sp>
      <p:sp>
        <p:nvSpPr>
          <p:cNvPr id="167" name="Google Shape;167;p15"/>
          <p:cNvSpPr txBox="1"/>
          <p:nvPr/>
        </p:nvSpPr>
        <p:spPr>
          <a:xfrm>
            <a:off x="5545195" y="3727577"/>
            <a:ext cx="1440000" cy="1139757"/>
          </a:xfrm>
          <a:prstGeom prst="rect">
            <a:avLst/>
          </a:prstGeom>
          <a:noFill/>
          <a:ln>
            <a:noFill/>
          </a:ln>
        </p:spPr>
        <p:txBody>
          <a:bodyPr anchorCtr="0" anchor="t" bIns="91425" lIns="91425" spcFirstLastPara="1" rIns="91425" wrap="square" tIns="91425">
            <a:noAutofit/>
          </a:bodyPr>
          <a:lstStyle/>
          <a:p>
            <a:pPr indent="-171450" lvl="0" marL="171450" marR="0" rtl="0" algn="l">
              <a:lnSpc>
                <a:spcPct val="115000"/>
              </a:lnSpc>
              <a:spcBef>
                <a:spcPts val="0"/>
              </a:spcBef>
              <a:spcAft>
                <a:spcPts val="0"/>
              </a:spcAft>
              <a:buClr>
                <a:srgbClr val="3A3838"/>
              </a:buClr>
              <a:buSzPts val="800"/>
              <a:buFont typeface="Arial"/>
              <a:buChar char="•"/>
            </a:pPr>
            <a:r>
              <a:rPr lang="en-US" sz="800">
                <a:solidFill>
                  <a:srgbClr val="3A3838"/>
                </a:solidFill>
                <a:latin typeface="Arial"/>
                <a:ea typeface="Arial"/>
                <a:cs typeface="Arial"/>
                <a:sym typeface="Arial"/>
              </a:rPr>
              <a:t>Troubleshooting issue submitted from Bus.</a:t>
            </a:r>
            <a:endParaRPr/>
          </a:p>
          <a:p>
            <a:pPr indent="-171450" lvl="0" marL="171450" marR="0" rtl="0" algn="l">
              <a:lnSpc>
                <a:spcPct val="115000"/>
              </a:lnSpc>
              <a:spcBef>
                <a:spcPts val="0"/>
              </a:spcBef>
              <a:spcAft>
                <a:spcPts val="0"/>
              </a:spcAft>
              <a:buClr>
                <a:srgbClr val="3A3838"/>
              </a:buClr>
              <a:buSzPts val="800"/>
              <a:buFont typeface="Arial"/>
              <a:buChar char="•"/>
            </a:pPr>
            <a:r>
              <a:rPr lang="en-US" sz="800">
                <a:solidFill>
                  <a:srgbClr val="3A3838"/>
                </a:solidFill>
                <a:latin typeface="Arial"/>
                <a:ea typeface="Arial"/>
                <a:cs typeface="Arial"/>
                <a:sym typeface="Arial"/>
              </a:rPr>
              <a:t>Secure all the projects from each BU will be completed successful deployed new EDR solutions.</a:t>
            </a:r>
            <a:endParaRPr sz="800">
              <a:solidFill>
                <a:srgbClr val="3A3838"/>
              </a:solidFill>
              <a:latin typeface="Arial"/>
              <a:ea typeface="Arial"/>
              <a:cs typeface="Arial"/>
              <a:sym typeface="Arial"/>
            </a:endParaRPr>
          </a:p>
        </p:txBody>
      </p:sp>
      <p:sp>
        <p:nvSpPr>
          <p:cNvPr id="168" name="Google Shape;168;p15"/>
          <p:cNvSpPr/>
          <p:nvPr/>
        </p:nvSpPr>
        <p:spPr>
          <a:xfrm flipH="1">
            <a:off x="1820426" y="2957848"/>
            <a:ext cx="221225" cy="221200"/>
          </a:xfrm>
          <a:prstGeom prst="flowChartMerge">
            <a:avLst/>
          </a:pr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350"/>
              <a:buFont typeface="Arial"/>
              <a:buNone/>
            </a:pPr>
            <a:r>
              <a:t/>
            </a:r>
            <a:endParaRPr sz="1350">
              <a:solidFill>
                <a:schemeClr val="dk1"/>
              </a:solidFill>
              <a:latin typeface="Arial"/>
              <a:ea typeface="Arial"/>
              <a:cs typeface="Arial"/>
              <a:sym typeface="Arial"/>
            </a:endParaRPr>
          </a:p>
        </p:txBody>
      </p:sp>
      <p:sp>
        <p:nvSpPr>
          <p:cNvPr id="169" name="Google Shape;169;p15"/>
          <p:cNvSpPr txBox="1"/>
          <p:nvPr/>
        </p:nvSpPr>
        <p:spPr>
          <a:xfrm>
            <a:off x="1529338" y="2637159"/>
            <a:ext cx="803400" cy="400200"/>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Clr>
                <a:srgbClr val="FFA000"/>
              </a:buClr>
              <a:buSzPts val="1350"/>
              <a:buFont typeface="Arial"/>
              <a:buNone/>
            </a:pPr>
            <a:r>
              <a:rPr lang="en-US" sz="1350">
                <a:solidFill>
                  <a:srgbClr val="FFA000"/>
                </a:solidFill>
                <a:latin typeface="Arial"/>
                <a:ea typeface="Arial"/>
                <a:cs typeface="Arial"/>
                <a:sym typeface="Arial"/>
              </a:rPr>
              <a:t>Here!</a:t>
            </a:r>
            <a:endParaRPr sz="1350">
              <a:solidFill>
                <a:srgbClr val="FFA000"/>
              </a:solidFill>
              <a:latin typeface="Arial"/>
              <a:ea typeface="Arial"/>
              <a:cs typeface="Arial"/>
              <a:sym typeface="Arial"/>
            </a:endParaRPr>
          </a:p>
        </p:txBody>
      </p:sp>
      <p:sp>
        <p:nvSpPr>
          <p:cNvPr id="170" name="Google Shape;170;p15"/>
          <p:cNvSpPr txBox="1"/>
          <p:nvPr/>
        </p:nvSpPr>
        <p:spPr>
          <a:xfrm>
            <a:off x="393964" y="3727577"/>
            <a:ext cx="1440000" cy="1139757"/>
          </a:xfrm>
          <a:prstGeom prst="rect">
            <a:avLst/>
          </a:prstGeom>
          <a:noFill/>
          <a:ln>
            <a:noFill/>
          </a:ln>
        </p:spPr>
        <p:txBody>
          <a:bodyPr anchorCtr="0" anchor="t" bIns="91425" lIns="91425" spcFirstLastPara="1" rIns="91425" wrap="square" tIns="91425">
            <a:noAutofit/>
          </a:bodyPr>
          <a:lstStyle/>
          <a:p>
            <a:pPr indent="-171450" lvl="0" marL="171450" marR="0" rtl="0" algn="l">
              <a:lnSpc>
                <a:spcPct val="115000"/>
              </a:lnSpc>
              <a:spcBef>
                <a:spcPts val="0"/>
              </a:spcBef>
              <a:spcAft>
                <a:spcPts val="0"/>
              </a:spcAft>
              <a:buClr>
                <a:schemeClr val="dk1"/>
              </a:buClr>
              <a:buSzPts val="800"/>
              <a:buFont typeface="Arial"/>
              <a:buChar char="•"/>
            </a:pPr>
            <a:r>
              <a:rPr lang="en-US" sz="800">
                <a:solidFill>
                  <a:schemeClr val="dk1"/>
                </a:solidFill>
                <a:latin typeface="Arial"/>
                <a:ea typeface="Arial"/>
                <a:cs typeface="Arial"/>
                <a:sym typeface="Arial"/>
              </a:rPr>
              <a:t>Confirm CrowdStrike as a replacement of Cybereason.</a:t>
            </a:r>
            <a:endParaRPr/>
          </a:p>
          <a:p>
            <a:pPr indent="-171450" lvl="0" marL="171450" marR="0" rtl="0" algn="l">
              <a:lnSpc>
                <a:spcPct val="115000"/>
              </a:lnSpc>
              <a:spcBef>
                <a:spcPts val="0"/>
              </a:spcBef>
              <a:spcAft>
                <a:spcPts val="0"/>
              </a:spcAft>
              <a:buClr>
                <a:schemeClr val="dk1"/>
              </a:buClr>
              <a:buSzPts val="800"/>
              <a:buFont typeface="Arial"/>
              <a:buChar char="•"/>
            </a:pPr>
            <a:r>
              <a:rPr lang="en-US" sz="800">
                <a:solidFill>
                  <a:schemeClr val="dk1"/>
                </a:solidFill>
                <a:latin typeface="Arial"/>
                <a:ea typeface="Arial"/>
                <a:cs typeface="Arial"/>
                <a:sym typeface="Arial"/>
              </a:rPr>
              <a:t>Collect </a:t>
            </a:r>
            <a:r>
              <a:rPr lang="en-US" sz="800">
                <a:solidFill>
                  <a:schemeClr val="dk1"/>
                </a:solidFill>
              </a:rPr>
              <a:t>subscription</a:t>
            </a:r>
            <a:r>
              <a:rPr lang="en-US" sz="800">
                <a:solidFill>
                  <a:schemeClr val="dk1"/>
                </a:solidFill>
                <a:latin typeface="Arial"/>
                <a:ea typeface="Arial"/>
                <a:cs typeface="Arial"/>
                <a:sym typeface="Arial"/>
              </a:rPr>
              <a:t> count for each BU.</a:t>
            </a:r>
            <a:endParaRPr sz="800">
              <a:solidFill>
                <a:schemeClr val="dk1"/>
              </a:solidFill>
              <a:latin typeface="Arial"/>
              <a:ea typeface="Arial"/>
              <a:cs typeface="Arial"/>
              <a:sym typeface="Arial"/>
            </a:endParaRPr>
          </a:p>
          <a:p>
            <a:pPr indent="-171450" lvl="0" marL="171450" marR="0" rtl="0" algn="l">
              <a:lnSpc>
                <a:spcPct val="115000"/>
              </a:lnSpc>
              <a:spcBef>
                <a:spcPts val="0"/>
              </a:spcBef>
              <a:spcAft>
                <a:spcPts val="0"/>
              </a:spcAft>
              <a:buClr>
                <a:schemeClr val="dk1"/>
              </a:buClr>
              <a:buSzPts val="800"/>
              <a:buChar char="•"/>
            </a:pPr>
            <a:r>
              <a:rPr lang="en-US" sz="800">
                <a:solidFill>
                  <a:schemeClr val="dk1"/>
                </a:solidFill>
              </a:rPr>
              <a:t>Commercial</a:t>
            </a:r>
            <a:r>
              <a:rPr lang="en-US" sz="800">
                <a:solidFill>
                  <a:schemeClr val="dk1"/>
                </a:solidFill>
              </a:rPr>
              <a:t> Define</a:t>
            </a:r>
            <a:endParaRPr sz="800">
              <a:solidFill>
                <a:schemeClr val="dk1"/>
              </a:solidFill>
            </a:endParaRPr>
          </a:p>
        </p:txBody>
      </p:sp>
      <p:sp>
        <p:nvSpPr>
          <p:cNvPr id="171" name="Google Shape;171;p15"/>
          <p:cNvSpPr txBox="1"/>
          <p:nvPr/>
        </p:nvSpPr>
        <p:spPr>
          <a:xfrm>
            <a:off x="213964" y="786358"/>
            <a:ext cx="8655286"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3A3838"/>
                </a:solidFill>
                <a:latin typeface="Arial"/>
                <a:ea typeface="Arial"/>
                <a:cs typeface="Arial"/>
                <a:sym typeface="Arial"/>
              </a:rPr>
              <a:t>Status</a:t>
            </a:r>
            <a:endParaRPr/>
          </a:p>
        </p:txBody>
      </p:sp>
      <p:sp>
        <p:nvSpPr>
          <p:cNvPr id="172" name="Google Shape;172;p15"/>
          <p:cNvSpPr txBox="1"/>
          <p:nvPr/>
        </p:nvSpPr>
        <p:spPr>
          <a:xfrm>
            <a:off x="213964" y="1066546"/>
            <a:ext cx="8655286" cy="507831"/>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rgbClr val="3A3838"/>
              </a:buClr>
              <a:buSzPts val="1100"/>
              <a:buFont typeface="Arial"/>
              <a:buChar char="•"/>
            </a:pPr>
            <a:r>
              <a:rPr lang="en-US" sz="1100">
                <a:solidFill>
                  <a:srgbClr val="3A3838"/>
                </a:solidFill>
                <a:latin typeface="Arial"/>
                <a:ea typeface="Arial"/>
                <a:cs typeface="Arial"/>
                <a:sym typeface="Arial"/>
              </a:rPr>
              <a:t>Group CSEC has confirmed </a:t>
            </a:r>
            <a:r>
              <a:rPr lang="en-US" sz="1100" u="sng">
                <a:solidFill>
                  <a:srgbClr val="E85F46"/>
                </a:solidFill>
                <a:latin typeface="Arial"/>
                <a:ea typeface="Arial"/>
                <a:cs typeface="Arial"/>
                <a:sym typeface="Arial"/>
                <a:hlinkClick r:id="rId3">
                  <a:extLst>
                    <a:ext uri="{A12FA001-AC4F-418D-AE19-62706E023703}">
                      <ahyp:hlinkClr val="tx"/>
                    </a:ext>
                  </a:extLst>
                </a:hlinkClick>
              </a:rPr>
              <a:t>Crowdstrike</a:t>
            </a:r>
            <a:r>
              <a:rPr lang="en-US" sz="1100">
                <a:solidFill>
                  <a:srgbClr val="3A3838"/>
                </a:solidFill>
                <a:latin typeface="Arial"/>
                <a:ea typeface="Arial"/>
                <a:cs typeface="Arial"/>
                <a:sym typeface="Arial"/>
              </a:rPr>
              <a:t> as our new EDR solutions with the pricing info.</a:t>
            </a:r>
            <a:endParaRPr/>
          </a:p>
          <a:p>
            <a:pPr indent="-171450" lvl="0" marL="171450" marR="0" rtl="0" algn="l">
              <a:spcBef>
                <a:spcPts val="600"/>
              </a:spcBef>
              <a:spcAft>
                <a:spcPts val="0"/>
              </a:spcAft>
              <a:buClr>
                <a:srgbClr val="3A3838"/>
              </a:buClr>
              <a:buSzPts val="1100"/>
              <a:buFont typeface="Arial"/>
              <a:buChar char="•"/>
            </a:pPr>
            <a:r>
              <a:rPr lang="en-US" sz="1100">
                <a:solidFill>
                  <a:srgbClr val="3A3838"/>
                </a:solidFill>
                <a:latin typeface="Arial"/>
                <a:ea typeface="Arial"/>
                <a:cs typeface="Arial"/>
                <a:sym typeface="Arial"/>
              </a:rPr>
              <a:t>Number of subscriptions of BUs has been collected and </a:t>
            </a:r>
            <a:r>
              <a:rPr lang="en-US" sz="1100" u="sng">
                <a:solidFill>
                  <a:srgbClr val="E85F46"/>
                </a:solidFill>
                <a:latin typeface="Arial"/>
                <a:ea typeface="Arial"/>
                <a:cs typeface="Arial"/>
                <a:sym typeface="Arial"/>
                <a:hlinkClick r:id="rId4">
                  <a:extLst>
                    <a:ext uri="{A12FA001-AC4F-418D-AE19-62706E023703}">
                      <ahyp:hlinkClr val="tx"/>
                    </a:ext>
                  </a:extLst>
                </a:hlinkClick>
              </a:rPr>
              <a:t>CrowdStrike Subscription List</a:t>
            </a:r>
            <a:r>
              <a:rPr lang="en-US" sz="1100">
                <a:solidFill>
                  <a:srgbClr val="3A3838"/>
                </a:solidFill>
                <a:latin typeface="Arial"/>
                <a:ea typeface="Arial"/>
                <a:cs typeface="Arial"/>
                <a:sym typeface="Arial"/>
              </a:rPr>
              <a:t> had been completed by BUs.</a:t>
            </a:r>
            <a:endParaRPr sz="1100">
              <a:solidFill>
                <a:srgbClr val="3A3838"/>
              </a:solidFill>
              <a:latin typeface="Arial"/>
              <a:ea typeface="Arial"/>
              <a:cs typeface="Arial"/>
              <a:sym typeface="Arial"/>
            </a:endParaRPr>
          </a:p>
        </p:txBody>
      </p:sp>
      <p:sp>
        <p:nvSpPr>
          <p:cNvPr id="173" name="Google Shape;173;p15"/>
          <p:cNvSpPr txBox="1"/>
          <p:nvPr/>
        </p:nvSpPr>
        <p:spPr>
          <a:xfrm>
            <a:off x="213964" y="1605155"/>
            <a:ext cx="8655286"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3A3838"/>
                </a:solidFill>
                <a:latin typeface="Arial"/>
                <a:ea typeface="Arial"/>
                <a:cs typeface="Arial"/>
                <a:sym typeface="Arial"/>
              </a:rPr>
              <a:t>Next Step</a:t>
            </a:r>
            <a:endParaRPr/>
          </a:p>
        </p:txBody>
      </p:sp>
      <p:sp>
        <p:nvSpPr>
          <p:cNvPr id="174" name="Google Shape;174;p15"/>
          <p:cNvSpPr txBox="1"/>
          <p:nvPr/>
        </p:nvSpPr>
        <p:spPr>
          <a:xfrm>
            <a:off x="213964" y="1885343"/>
            <a:ext cx="8655286" cy="754053"/>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rgbClr val="3A3838"/>
              </a:buClr>
              <a:buSzPts val="1100"/>
              <a:buFont typeface="Arial"/>
              <a:buChar char="•"/>
            </a:pPr>
            <a:r>
              <a:rPr lang="en-US" sz="1100">
                <a:solidFill>
                  <a:srgbClr val="3A3838"/>
                </a:solidFill>
              </a:rPr>
              <a:t>Set up contact with OCD to get PO ready </a:t>
            </a:r>
            <a:endParaRPr/>
          </a:p>
          <a:p>
            <a:pPr indent="-171450" lvl="0" marL="171450" marR="0" rtl="0" algn="l">
              <a:spcBef>
                <a:spcPts val="600"/>
              </a:spcBef>
              <a:spcAft>
                <a:spcPts val="0"/>
              </a:spcAft>
              <a:buClr>
                <a:srgbClr val="3A3838"/>
              </a:buClr>
              <a:buSzPts val="1100"/>
              <a:buFont typeface="Arial"/>
              <a:buChar char="•"/>
            </a:pPr>
            <a:r>
              <a:rPr lang="en-US" sz="1100">
                <a:solidFill>
                  <a:srgbClr val="3A3838"/>
                </a:solidFill>
              </a:rPr>
              <a:t>Release tenant while Procurement</a:t>
            </a:r>
            <a:endParaRPr/>
          </a:p>
          <a:p>
            <a:pPr indent="-171450" lvl="0" marL="171450" marR="0" rtl="0" algn="l">
              <a:spcBef>
                <a:spcPts val="600"/>
              </a:spcBef>
              <a:spcAft>
                <a:spcPts val="0"/>
              </a:spcAft>
              <a:buClr>
                <a:srgbClr val="3A3838"/>
              </a:buClr>
              <a:buSzPts val="1100"/>
              <a:buFont typeface="Arial"/>
              <a:buChar char="•"/>
            </a:pPr>
            <a:r>
              <a:rPr lang="en-US" sz="1100">
                <a:solidFill>
                  <a:srgbClr val="3A3838"/>
                </a:solidFill>
                <a:latin typeface="Arial"/>
                <a:ea typeface="Arial"/>
                <a:cs typeface="Arial"/>
                <a:sym typeface="Arial"/>
              </a:rPr>
              <a:t>A pilot program will be started in Early Oct.</a:t>
            </a:r>
            <a:endParaRPr sz="1100">
              <a:solidFill>
                <a:srgbClr val="3A3838"/>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6"/>
          <p:cNvSpPr txBox="1"/>
          <p:nvPr>
            <p:ph type="title"/>
          </p:nvPr>
        </p:nvSpPr>
        <p:spPr>
          <a:xfrm>
            <a:off x="213964" y="219662"/>
            <a:ext cx="8668200" cy="4527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Clr>
                <a:schemeClr val="lt1"/>
              </a:buClr>
              <a:buSzPts val="2000"/>
              <a:buFont typeface="Calibri"/>
              <a:buNone/>
            </a:pPr>
            <a:r>
              <a:rPr lang="en-US"/>
              <a:t>Do and Do Not</a:t>
            </a:r>
            <a:endParaRPr/>
          </a:p>
        </p:txBody>
      </p:sp>
      <p:sp>
        <p:nvSpPr>
          <p:cNvPr id="180" name="Google Shape;180;p16"/>
          <p:cNvSpPr txBox="1"/>
          <p:nvPr/>
        </p:nvSpPr>
        <p:spPr>
          <a:xfrm>
            <a:off x="-1700700" y="1321100"/>
            <a:ext cx="54261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US" sz="1500">
                <a:solidFill>
                  <a:schemeClr val="dk1"/>
                </a:solidFill>
                <a:highlight>
                  <a:schemeClr val="lt1"/>
                </a:highlight>
              </a:rPr>
              <a:t>❌</a:t>
            </a:r>
            <a:endParaRPr/>
          </a:p>
        </p:txBody>
      </p:sp>
      <p:sp>
        <p:nvSpPr>
          <p:cNvPr id="181" name="Google Shape;181;p16"/>
          <p:cNvSpPr txBox="1"/>
          <p:nvPr/>
        </p:nvSpPr>
        <p:spPr>
          <a:xfrm>
            <a:off x="1195125" y="1200350"/>
            <a:ext cx="6349200" cy="2339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US"/>
              <a:t>Do not </a:t>
            </a:r>
            <a:r>
              <a:rPr lang="en-US"/>
              <a:t> deploy Cybereason for new onboarding asset</a:t>
            </a:r>
            <a:endParaRPr/>
          </a:p>
          <a:p>
            <a:pPr indent="-317500" lvl="0" marL="457200" rtl="0" algn="l">
              <a:spcBef>
                <a:spcPts val="0"/>
              </a:spcBef>
              <a:spcAft>
                <a:spcPts val="0"/>
              </a:spcAft>
              <a:buSzPts val="1400"/>
              <a:buChar char="●"/>
            </a:pPr>
            <a:r>
              <a:rPr lang="en-US"/>
              <a:t>Do not  renew  Cybereason licenses</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US"/>
              <a:t>Get ready for the subscription list for entity and BU</a:t>
            </a:r>
            <a:endParaRPr/>
          </a:p>
          <a:p>
            <a:pPr indent="-317500" lvl="0" marL="457200" rtl="0" algn="l">
              <a:spcBef>
                <a:spcPts val="0"/>
              </a:spcBef>
              <a:spcAft>
                <a:spcPts val="0"/>
              </a:spcAft>
              <a:buSzPts val="1400"/>
              <a:buChar char="●"/>
            </a:pPr>
            <a:r>
              <a:rPr lang="en-US"/>
              <a:t>Prepare the PO with OCD</a:t>
            </a:r>
            <a:endParaRPr/>
          </a:p>
          <a:p>
            <a:pPr indent="-317500" lvl="0" marL="457200" rtl="0" algn="l">
              <a:spcBef>
                <a:spcPts val="0"/>
              </a:spcBef>
              <a:spcAft>
                <a:spcPts val="0"/>
              </a:spcAft>
              <a:buSzPts val="1400"/>
              <a:buChar char="●"/>
            </a:pPr>
            <a:r>
              <a:rPr lang="en-US"/>
              <a:t>Assign the team members who will support CrowdStrike deployment</a:t>
            </a:r>
            <a:endParaRPr/>
          </a:p>
          <a:p>
            <a:pPr indent="-317500" lvl="0" marL="457200" rtl="0" algn="l">
              <a:spcBef>
                <a:spcPts val="0"/>
              </a:spcBef>
              <a:spcAft>
                <a:spcPts val="0"/>
              </a:spcAft>
              <a:buSzPts val="1400"/>
              <a:buChar char="●"/>
            </a:pPr>
            <a:r>
              <a:rPr lang="en-US"/>
              <a:t>Continue operating Cybereason until CrowdStrike totally online</a:t>
            </a:r>
            <a:endParaRPr/>
          </a:p>
        </p:txBody>
      </p:sp>
      <p:sp>
        <p:nvSpPr>
          <p:cNvPr id="182" name="Google Shape;182;p16"/>
          <p:cNvSpPr txBox="1"/>
          <p:nvPr/>
        </p:nvSpPr>
        <p:spPr>
          <a:xfrm>
            <a:off x="-634350" y="2794625"/>
            <a:ext cx="32934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700">
                <a:solidFill>
                  <a:srgbClr val="1F1F1F"/>
                </a:solidFill>
                <a:highlight>
                  <a:schemeClr val="lt1"/>
                </a:highlight>
                <a:latin typeface="Roboto"/>
                <a:ea typeface="Roboto"/>
                <a:cs typeface="Roboto"/>
                <a:sym typeface="Roboto"/>
              </a:rPr>
              <a:t>✅</a:t>
            </a:r>
            <a:endParaRPr sz="15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7"/>
          <p:cNvSpPr txBox="1"/>
          <p:nvPr>
            <p:ph type="title"/>
          </p:nvPr>
        </p:nvSpPr>
        <p:spPr>
          <a:xfrm>
            <a:off x="213964" y="219662"/>
            <a:ext cx="8668310" cy="45276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Clr>
                <a:schemeClr val="lt1"/>
              </a:buClr>
              <a:buSzPts val="2000"/>
              <a:buFont typeface="Calibri"/>
              <a:buNone/>
            </a:pPr>
            <a:r>
              <a:rPr lang="en-US"/>
              <a:t>People – RACI</a:t>
            </a:r>
            <a:endParaRPr/>
          </a:p>
        </p:txBody>
      </p:sp>
      <p:graphicFrame>
        <p:nvGraphicFramePr>
          <p:cNvPr id="188" name="Google Shape;188;p17"/>
          <p:cNvGraphicFramePr/>
          <p:nvPr/>
        </p:nvGraphicFramePr>
        <p:xfrm>
          <a:off x="213964" y="1096772"/>
          <a:ext cx="3000000" cy="3000000"/>
        </p:xfrm>
        <a:graphic>
          <a:graphicData uri="http://schemas.openxmlformats.org/drawingml/2006/table">
            <a:tbl>
              <a:tblPr>
                <a:noFill/>
                <a:tableStyleId>{644E7512-C3BE-478C-84B7-3E4C6545FB8B}</a:tableStyleId>
              </a:tblPr>
              <a:tblGrid>
                <a:gridCol w="1192650"/>
                <a:gridCol w="2875625"/>
              </a:tblGrid>
              <a:tr h="283575">
                <a:tc>
                  <a:txBody>
                    <a:bodyPr/>
                    <a:lstStyle/>
                    <a:p>
                      <a:pPr indent="0" lvl="0" marL="0" marR="0" rtl="0" algn="ctr">
                        <a:lnSpc>
                          <a:spcPct val="100000"/>
                        </a:lnSpc>
                        <a:spcBef>
                          <a:spcPts val="0"/>
                        </a:spcBef>
                        <a:spcAft>
                          <a:spcPts val="0"/>
                        </a:spcAft>
                        <a:buClr>
                          <a:srgbClr val="000000"/>
                        </a:buClr>
                        <a:buSzPts val="1100"/>
                        <a:buFont typeface="Arial"/>
                        <a:buNone/>
                      </a:pPr>
                      <a:r>
                        <a:t/>
                      </a:r>
                      <a:endParaRPr b="1" sz="1000" u="none" cap="none" strike="noStrike">
                        <a:solidFill>
                          <a:schemeClr val="lt1"/>
                        </a:solidFill>
                        <a:latin typeface="Arial"/>
                        <a:ea typeface="Arial"/>
                        <a:cs typeface="Arial"/>
                        <a:sym typeface="Arial"/>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85F46"/>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US" sz="1000" u="none" cap="none" strike="noStrike">
                          <a:solidFill>
                            <a:schemeClr val="lt1"/>
                          </a:solidFill>
                          <a:latin typeface="Arial"/>
                          <a:ea typeface="Arial"/>
                          <a:cs typeface="Arial"/>
                          <a:sym typeface="Arial"/>
                        </a:rPr>
                        <a:t>Contact</a:t>
                      </a:r>
                      <a:endParaRPr b="1" sz="1000" u="none" cap="none" strike="noStrike">
                        <a:solidFill>
                          <a:schemeClr val="lt1"/>
                        </a:solidFill>
                        <a:latin typeface="Arial"/>
                        <a:ea typeface="Arial"/>
                        <a:cs typeface="Arial"/>
                        <a:sym typeface="Arial"/>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85F46"/>
                    </a:solidFill>
                  </a:tcPr>
                </a:tc>
              </a:tr>
              <a:tr h="283575">
                <a:tc>
                  <a:txBody>
                    <a:bodyPr/>
                    <a:lstStyle/>
                    <a:p>
                      <a:pPr indent="0" lvl="0" marL="0" marR="0" rtl="0" algn="ctr">
                        <a:lnSpc>
                          <a:spcPct val="100000"/>
                        </a:lnSpc>
                        <a:spcBef>
                          <a:spcPts val="0"/>
                        </a:spcBef>
                        <a:spcAft>
                          <a:spcPts val="0"/>
                        </a:spcAft>
                        <a:buClr>
                          <a:schemeClr val="accent6"/>
                        </a:buClr>
                        <a:buSzPts val="1100"/>
                        <a:buFont typeface="Arial"/>
                        <a:buNone/>
                      </a:pPr>
                      <a:r>
                        <a:rPr lang="en-US" sz="1000" u="none" cap="none" strike="noStrike">
                          <a:solidFill>
                            <a:srgbClr val="3A3838"/>
                          </a:solidFill>
                          <a:latin typeface="Arial"/>
                          <a:ea typeface="Arial"/>
                          <a:cs typeface="Arial"/>
                          <a:sym typeface="Arial"/>
                        </a:rPr>
                        <a:t>Group </a:t>
                      </a:r>
                      <a:endParaRPr sz="1000" u="none" cap="none" strike="noStrike">
                        <a:solidFill>
                          <a:srgbClr val="3A3838"/>
                        </a:solidFill>
                        <a:latin typeface="Arial"/>
                        <a:ea typeface="Arial"/>
                        <a:cs typeface="Arial"/>
                        <a:sym typeface="Arial"/>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298450" lvl="0" marL="457200" marR="0" rtl="0" algn="l">
                        <a:lnSpc>
                          <a:spcPct val="100000"/>
                        </a:lnSpc>
                        <a:spcBef>
                          <a:spcPts val="0"/>
                        </a:spcBef>
                        <a:spcAft>
                          <a:spcPts val="0"/>
                        </a:spcAft>
                        <a:buClr>
                          <a:srgbClr val="3A3838"/>
                        </a:buClr>
                        <a:buSzPts val="1100"/>
                        <a:buFont typeface="Arial"/>
                        <a:buChar char="●"/>
                      </a:pPr>
                      <a:r>
                        <a:rPr lang="en-US" sz="1000" u="sng" cap="none" strike="noStrike">
                          <a:solidFill>
                            <a:srgbClr val="3A3838"/>
                          </a:solidFill>
                          <a:latin typeface="Arial"/>
                          <a:ea typeface="Arial"/>
                          <a:cs typeface="Arial"/>
                          <a:sym typeface="Arial"/>
                        </a:rPr>
                        <a:t>sarah.loukhmi.ext@veolia.com</a:t>
                      </a:r>
                      <a:endParaRPr sz="1000" u="none" cap="none" strike="noStrike">
                        <a:solidFill>
                          <a:srgbClr val="3A3838"/>
                        </a:solidFill>
                        <a:latin typeface="Arial"/>
                        <a:ea typeface="Arial"/>
                        <a:cs typeface="Arial"/>
                        <a:sym typeface="Arial"/>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55450">
                <a:tc>
                  <a:txBody>
                    <a:bodyPr/>
                    <a:lstStyle/>
                    <a:p>
                      <a:pPr indent="0" lvl="0" marL="0" marR="0" rtl="0" algn="ctr">
                        <a:lnSpc>
                          <a:spcPct val="100000"/>
                        </a:lnSpc>
                        <a:spcBef>
                          <a:spcPts val="0"/>
                        </a:spcBef>
                        <a:spcAft>
                          <a:spcPts val="0"/>
                        </a:spcAft>
                        <a:buClr>
                          <a:srgbClr val="000000"/>
                        </a:buClr>
                        <a:buSzPts val="1100"/>
                        <a:buFont typeface="Arial"/>
                        <a:buNone/>
                      </a:pPr>
                      <a:r>
                        <a:rPr lang="en-US" sz="1000">
                          <a:solidFill>
                            <a:srgbClr val="3A3838"/>
                          </a:solidFill>
                        </a:rPr>
                        <a:t>Vendor</a:t>
                      </a:r>
                      <a:endParaRPr sz="1000" u="none" cap="none" strike="noStrike">
                        <a:solidFill>
                          <a:srgbClr val="3A3838"/>
                        </a:solidFill>
                        <a:latin typeface="Arial"/>
                        <a:ea typeface="Arial"/>
                        <a:cs typeface="Arial"/>
                        <a:sym typeface="Arial"/>
                      </a:endParaRPr>
                    </a:p>
                    <a:p>
                      <a:pPr indent="0" lvl="0" marL="0" marR="0" rtl="0" algn="ctr">
                        <a:lnSpc>
                          <a:spcPct val="100000"/>
                        </a:lnSpc>
                        <a:spcBef>
                          <a:spcPts val="400"/>
                        </a:spcBef>
                        <a:spcAft>
                          <a:spcPts val="0"/>
                        </a:spcAft>
                        <a:buClr>
                          <a:schemeClr val="accent6"/>
                        </a:buClr>
                        <a:buSzPts val="1100"/>
                        <a:buFont typeface="Arial"/>
                        <a:buNone/>
                      </a:pPr>
                      <a:r>
                        <a:rPr lang="en-US" sz="1000" u="none" cap="none" strike="noStrike">
                          <a:solidFill>
                            <a:srgbClr val="3A3838"/>
                          </a:solidFill>
                          <a:latin typeface="Arial"/>
                          <a:ea typeface="Arial"/>
                          <a:cs typeface="Arial"/>
                          <a:sym typeface="Arial"/>
                        </a:rPr>
                        <a:t>OCD</a:t>
                      </a:r>
                      <a:endParaRPr sz="1000" u="none" cap="none" strike="noStrike">
                        <a:solidFill>
                          <a:srgbClr val="3A3838"/>
                        </a:solidFill>
                        <a:latin typeface="Arial"/>
                        <a:ea typeface="Arial"/>
                        <a:cs typeface="Arial"/>
                        <a:sym typeface="Arial"/>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292100" lvl="0" marL="457200" marR="0" rtl="0" algn="l">
                        <a:lnSpc>
                          <a:spcPct val="100000"/>
                        </a:lnSpc>
                        <a:spcBef>
                          <a:spcPts val="0"/>
                        </a:spcBef>
                        <a:spcAft>
                          <a:spcPts val="0"/>
                        </a:spcAft>
                        <a:buClr>
                          <a:srgbClr val="3A3838"/>
                        </a:buClr>
                        <a:buSzPts val="1000"/>
                        <a:buChar char="●"/>
                      </a:pPr>
                      <a:r>
                        <a:rPr lang="en-US" sz="1000" u="sng">
                          <a:solidFill>
                            <a:srgbClr val="3A3838"/>
                          </a:solidFill>
                        </a:rPr>
                        <a:t>jean.granger@orange.com</a:t>
                      </a:r>
                      <a:endParaRPr sz="1000" u="sng">
                        <a:solidFill>
                          <a:srgbClr val="3A3838"/>
                        </a:solidFill>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15925">
                <a:tc>
                  <a:txBody>
                    <a:bodyPr/>
                    <a:lstStyle/>
                    <a:p>
                      <a:pPr indent="0" lvl="0" marL="0" marR="0" rtl="0" algn="ctr">
                        <a:lnSpc>
                          <a:spcPct val="100000"/>
                        </a:lnSpc>
                        <a:spcBef>
                          <a:spcPts val="0"/>
                        </a:spcBef>
                        <a:spcAft>
                          <a:spcPts val="0"/>
                        </a:spcAft>
                        <a:buClr>
                          <a:schemeClr val="accent6"/>
                        </a:buClr>
                        <a:buSzPts val="1100"/>
                        <a:buFont typeface="Arial"/>
                        <a:buNone/>
                      </a:pPr>
                      <a:r>
                        <a:rPr lang="en-US" sz="1000" u="none" cap="none" strike="noStrike">
                          <a:solidFill>
                            <a:srgbClr val="3A3838"/>
                          </a:solidFill>
                          <a:latin typeface="Arial"/>
                          <a:ea typeface="Arial"/>
                          <a:cs typeface="Arial"/>
                          <a:sym typeface="Arial"/>
                        </a:rPr>
                        <a:t>Crowdstrike</a:t>
                      </a:r>
                      <a:endParaRPr sz="1000" u="none" cap="none" strike="noStrike">
                        <a:solidFill>
                          <a:srgbClr val="3A3838"/>
                        </a:solidFill>
                        <a:latin typeface="Arial"/>
                        <a:ea typeface="Arial"/>
                        <a:cs typeface="Arial"/>
                        <a:sym typeface="Arial"/>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298450" lvl="0" marL="457200" marR="0" rtl="0" algn="l">
                        <a:lnSpc>
                          <a:spcPct val="100000"/>
                        </a:lnSpc>
                        <a:spcBef>
                          <a:spcPts val="0"/>
                        </a:spcBef>
                        <a:spcAft>
                          <a:spcPts val="0"/>
                        </a:spcAft>
                        <a:buClr>
                          <a:srgbClr val="3A3838"/>
                        </a:buClr>
                        <a:buSzPts val="1100"/>
                        <a:buFont typeface="Arial"/>
                        <a:buChar char="●"/>
                      </a:pPr>
                      <a:r>
                        <a:rPr lang="en-US" sz="1000" u="sng" cap="none" strike="noStrike">
                          <a:solidFill>
                            <a:srgbClr val="3A3838"/>
                          </a:solidFill>
                          <a:latin typeface="Arial"/>
                          <a:ea typeface="Arial"/>
                          <a:cs typeface="Arial"/>
                          <a:sym typeface="Arial"/>
                        </a:rPr>
                        <a:t>julie.salle@crowdstrike.com</a:t>
                      </a:r>
                      <a:endParaRPr sz="1000" u="sng" cap="none" strike="noStrike">
                        <a:solidFill>
                          <a:srgbClr val="3A3838"/>
                        </a:solidFill>
                        <a:latin typeface="Arial"/>
                        <a:ea typeface="Arial"/>
                        <a:cs typeface="Arial"/>
                        <a:sym typeface="Arial"/>
                      </a:endParaRPr>
                    </a:p>
                    <a:p>
                      <a:pPr indent="-298450" lvl="0" marL="457200" marR="0" rtl="0" algn="l">
                        <a:lnSpc>
                          <a:spcPct val="100000"/>
                        </a:lnSpc>
                        <a:spcBef>
                          <a:spcPts val="0"/>
                        </a:spcBef>
                        <a:spcAft>
                          <a:spcPts val="0"/>
                        </a:spcAft>
                        <a:buClr>
                          <a:srgbClr val="3A3838"/>
                        </a:buClr>
                        <a:buSzPts val="1100"/>
                        <a:buFont typeface="Arial"/>
                        <a:buChar char="●"/>
                      </a:pPr>
                      <a:r>
                        <a:rPr lang="en-US" sz="1000" u="sng" cap="none" strike="noStrike">
                          <a:solidFill>
                            <a:srgbClr val="3A3838"/>
                          </a:solidFill>
                          <a:latin typeface="Arial"/>
                          <a:ea typeface="Arial"/>
                          <a:cs typeface="Arial"/>
                          <a:sym typeface="Arial"/>
                        </a:rPr>
                        <a:t>flavien.moutardier@crowdstrike.com</a:t>
                      </a:r>
                      <a:endParaRPr sz="1000" u="sng" cap="none" strike="noStrike">
                        <a:solidFill>
                          <a:srgbClr val="3A3838"/>
                        </a:solidFill>
                        <a:latin typeface="Arial"/>
                        <a:ea typeface="Arial"/>
                        <a:cs typeface="Arial"/>
                        <a:sym typeface="Arial"/>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799225">
                <a:tc>
                  <a:txBody>
                    <a:bodyPr/>
                    <a:lstStyle/>
                    <a:p>
                      <a:pPr indent="0" lvl="0" marL="0" marR="0" rtl="0" algn="ctr">
                        <a:lnSpc>
                          <a:spcPct val="100000"/>
                        </a:lnSpc>
                        <a:spcBef>
                          <a:spcPts val="0"/>
                        </a:spcBef>
                        <a:spcAft>
                          <a:spcPts val="0"/>
                        </a:spcAft>
                        <a:buClr>
                          <a:schemeClr val="accent6"/>
                        </a:buClr>
                        <a:buSzPts val="1100"/>
                        <a:buFont typeface="Arial"/>
                        <a:buNone/>
                      </a:pPr>
                      <a:r>
                        <a:rPr lang="en-US" sz="1000" u="none" cap="none" strike="noStrike">
                          <a:solidFill>
                            <a:srgbClr val="3A3838"/>
                          </a:solidFill>
                          <a:latin typeface="Arial"/>
                          <a:ea typeface="Arial"/>
                          <a:cs typeface="Arial"/>
                          <a:sym typeface="Arial"/>
                        </a:rPr>
                        <a:t>Asia CESC</a:t>
                      </a:r>
                      <a:endParaRPr sz="1000" u="none" cap="none" strike="noStrike">
                        <a:solidFill>
                          <a:srgbClr val="3A3838"/>
                        </a:solidFill>
                        <a:latin typeface="Arial"/>
                        <a:ea typeface="Arial"/>
                        <a:cs typeface="Arial"/>
                        <a:sym typeface="Arial"/>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298450" lvl="0" marL="457200" marR="0" rtl="0" algn="l">
                        <a:lnSpc>
                          <a:spcPct val="100000"/>
                        </a:lnSpc>
                        <a:spcBef>
                          <a:spcPts val="0"/>
                        </a:spcBef>
                        <a:spcAft>
                          <a:spcPts val="0"/>
                        </a:spcAft>
                        <a:buClr>
                          <a:srgbClr val="000000"/>
                        </a:buClr>
                        <a:buSzPts val="1100"/>
                        <a:buFont typeface="Arial"/>
                        <a:buChar char="●"/>
                      </a:pPr>
                      <a:r>
                        <a:rPr lang="en-US" sz="1000" u="sng" cap="none" strike="noStrike">
                          <a:solidFill>
                            <a:srgbClr val="3A3838"/>
                          </a:solidFill>
                          <a:latin typeface="Arial"/>
                          <a:ea typeface="Arial"/>
                          <a:cs typeface="Arial"/>
                          <a:sym typeface="Arial"/>
                          <a:hlinkClick r:id="rId3">
                            <a:extLst>
                              <a:ext uri="{A12FA001-AC4F-418D-AE19-62706E023703}">
                                <ahyp:hlinkClr val="tx"/>
                              </a:ext>
                            </a:extLst>
                          </a:hlinkClick>
                        </a:rPr>
                        <a:t>wujia.zhou@veolia.com</a:t>
                      </a:r>
                      <a:endParaRPr sz="1000" u="none" cap="none" strike="noStrike">
                        <a:solidFill>
                          <a:srgbClr val="3A3838"/>
                        </a:solidFill>
                        <a:latin typeface="Arial"/>
                        <a:ea typeface="Arial"/>
                        <a:cs typeface="Arial"/>
                        <a:sym typeface="Arial"/>
                      </a:endParaRPr>
                    </a:p>
                    <a:p>
                      <a:pPr indent="-298450" lvl="0" marL="457200" marR="0" rtl="0" algn="l">
                        <a:lnSpc>
                          <a:spcPct val="100000"/>
                        </a:lnSpc>
                        <a:spcBef>
                          <a:spcPts val="0"/>
                        </a:spcBef>
                        <a:spcAft>
                          <a:spcPts val="0"/>
                        </a:spcAft>
                        <a:buClr>
                          <a:srgbClr val="000000"/>
                        </a:buClr>
                        <a:buSzPts val="1100"/>
                        <a:buFont typeface="Arial"/>
                        <a:buChar char="●"/>
                      </a:pPr>
                      <a:r>
                        <a:rPr lang="en-US" sz="1000" u="sng" cap="none" strike="noStrike">
                          <a:solidFill>
                            <a:srgbClr val="3A3838"/>
                          </a:solidFill>
                          <a:latin typeface="Arial"/>
                          <a:ea typeface="Arial"/>
                          <a:cs typeface="Arial"/>
                          <a:sym typeface="Arial"/>
                          <a:hlinkClick r:id="rId4">
                            <a:extLst>
                              <a:ext uri="{A12FA001-AC4F-418D-AE19-62706E023703}">
                                <ahyp:hlinkClr val="tx"/>
                              </a:ext>
                            </a:extLst>
                          </a:hlinkClick>
                        </a:rPr>
                        <a:t>weijia.sun.ext@veolia.com</a:t>
                      </a:r>
                      <a:endParaRPr sz="1000" u="sng" cap="none" strike="noStrike">
                        <a:solidFill>
                          <a:srgbClr val="3A3838"/>
                        </a:solidFill>
                        <a:latin typeface="Arial"/>
                        <a:ea typeface="Arial"/>
                        <a:cs typeface="Arial"/>
                        <a:sym typeface="Arial"/>
                      </a:endParaRPr>
                    </a:p>
                    <a:p>
                      <a:pPr indent="-298450" lvl="0" marL="457200" marR="0" rtl="0" algn="l">
                        <a:lnSpc>
                          <a:spcPct val="100000"/>
                        </a:lnSpc>
                        <a:spcBef>
                          <a:spcPts val="0"/>
                        </a:spcBef>
                        <a:spcAft>
                          <a:spcPts val="0"/>
                        </a:spcAft>
                        <a:buClr>
                          <a:srgbClr val="000000"/>
                        </a:buClr>
                        <a:buSzPts val="1100"/>
                        <a:buFont typeface="Arial"/>
                        <a:buChar char="●"/>
                      </a:pPr>
                      <a:r>
                        <a:rPr lang="en-US" sz="1000" u="sng" cap="none" strike="noStrike">
                          <a:solidFill>
                            <a:srgbClr val="3A3838"/>
                          </a:solidFill>
                          <a:latin typeface="Arial"/>
                          <a:ea typeface="Arial"/>
                          <a:cs typeface="Arial"/>
                          <a:sym typeface="Arial"/>
                          <a:hlinkClick r:id="rId5">
                            <a:extLst>
                              <a:ext uri="{A12FA001-AC4F-418D-AE19-62706E023703}">
                                <ahyp:hlinkClr val="tx"/>
                              </a:ext>
                            </a:extLst>
                          </a:hlinkClick>
                        </a:rPr>
                        <a:t>chenyi.linghu.ext@veolia.com</a:t>
                      </a:r>
                      <a:endParaRPr sz="1000" u="sng" cap="none" strike="noStrike">
                        <a:solidFill>
                          <a:srgbClr val="3A3838"/>
                        </a:solidFill>
                        <a:latin typeface="Arial"/>
                        <a:ea typeface="Arial"/>
                        <a:cs typeface="Arial"/>
                        <a:sym typeface="Arial"/>
                      </a:endParaRPr>
                    </a:p>
                    <a:p>
                      <a:pPr indent="-298450" lvl="0" marL="457200" marR="0" rtl="0" algn="l">
                        <a:lnSpc>
                          <a:spcPct val="100000"/>
                        </a:lnSpc>
                        <a:spcBef>
                          <a:spcPts val="0"/>
                        </a:spcBef>
                        <a:spcAft>
                          <a:spcPts val="0"/>
                        </a:spcAft>
                        <a:buClr>
                          <a:srgbClr val="000000"/>
                        </a:buClr>
                        <a:buSzPts val="1100"/>
                        <a:buFont typeface="Arial"/>
                        <a:buChar char="●"/>
                      </a:pPr>
                      <a:r>
                        <a:rPr lang="en-US" sz="1000" u="sng" cap="none" strike="noStrike">
                          <a:solidFill>
                            <a:srgbClr val="3A3838"/>
                          </a:solidFill>
                          <a:latin typeface="Arial"/>
                          <a:ea typeface="Arial"/>
                          <a:cs typeface="Arial"/>
                          <a:sym typeface="Arial"/>
                          <a:hlinkClick r:id="rId6">
                            <a:extLst>
                              <a:ext uri="{A12FA001-AC4F-418D-AE19-62706E023703}">
                                <ahyp:hlinkClr val="tx"/>
                              </a:ext>
                            </a:extLst>
                          </a:hlinkClick>
                        </a:rPr>
                        <a:t>nico.zheng.ext@Veolia.com</a:t>
                      </a:r>
                      <a:endParaRPr sz="1000" u="sng" cap="none" strike="noStrike">
                        <a:solidFill>
                          <a:srgbClr val="3A3838"/>
                        </a:solidFill>
                        <a:latin typeface="Arial"/>
                        <a:ea typeface="Arial"/>
                        <a:cs typeface="Arial"/>
                        <a:sym typeface="Arial"/>
                      </a:endParaRPr>
                    </a:p>
                    <a:p>
                      <a:pPr indent="-298450" lvl="0" marL="457200" marR="0" rtl="0" algn="l">
                        <a:lnSpc>
                          <a:spcPct val="100000"/>
                        </a:lnSpc>
                        <a:spcBef>
                          <a:spcPts val="0"/>
                        </a:spcBef>
                        <a:spcAft>
                          <a:spcPts val="0"/>
                        </a:spcAft>
                        <a:buClr>
                          <a:srgbClr val="000000"/>
                        </a:buClr>
                        <a:buSzPts val="1100"/>
                        <a:buFont typeface="Arial"/>
                        <a:buChar char="●"/>
                      </a:pPr>
                      <a:r>
                        <a:rPr lang="en-US" sz="1000" u="sng" cap="none" strike="noStrike">
                          <a:solidFill>
                            <a:srgbClr val="3A3838"/>
                          </a:solidFill>
                          <a:latin typeface="Arial"/>
                          <a:ea typeface="Arial"/>
                          <a:cs typeface="Arial"/>
                          <a:sym typeface="Arial"/>
                          <a:hlinkClick r:id="rId7">
                            <a:extLst>
                              <a:ext uri="{A12FA001-AC4F-418D-AE19-62706E023703}">
                                <ahyp:hlinkClr val="tx"/>
                              </a:ext>
                            </a:extLst>
                          </a:hlinkClick>
                        </a:rPr>
                        <a:t>Ben.zhao.ext@Veolia.com</a:t>
                      </a:r>
                      <a:endParaRPr sz="1000" u="sng" cap="none" strike="noStrike">
                        <a:solidFill>
                          <a:srgbClr val="3A3838"/>
                        </a:solidFill>
                        <a:latin typeface="Arial"/>
                        <a:ea typeface="Arial"/>
                        <a:cs typeface="Arial"/>
                        <a:sym typeface="Arial"/>
                      </a:endParaRPr>
                    </a:p>
                    <a:p>
                      <a:pPr indent="-298450" lvl="0" marL="457200" marR="0" rtl="0" algn="l">
                        <a:lnSpc>
                          <a:spcPct val="100000"/>
                        </a:lnSpc>
                        <a:spcBef>
                          <a:spcPts val="0"/>
                        </a:spcBef>
                        <a:spcAft>
                          <a:spcPts val="0"/>
                        </a:spcAft>
                        <a:buClr>
                          <a:srgbClr val="000000"/>
                        </a:buClr>
                        <a:buSzPts val="1100"/>
                        <a:buFont typeface="Arial"/>
                        <a:buChar char="●"/>
                      </a:pPr>
                      <a:r>
                        <a:rPr lang="en-US" sz="1000" u="sng" cap="none" strike="noStrike">
                          <a:solidFill>
                            <a:srgbClr val="3A3838"/>
                          </a:solidFill>
                          <a:latin typeface="Arial"/>
                          <a:ea typeface="Arial"/>
                          <a:cs typeface="Arial"/>
                          <a:sym typeface="Arial"/>
                          <a:hlinkClick r:id="rId8">
                            <a:extLst>
                              <a:ext uri="{A12FA001-AC4F-418D-AE19-62706E023703}">
                                <ahyp:hlinkClr val="tx"/>
                              </a:ext>
                            </a:extLst>
                          </a:hlinkClick>
                        </a:rPr>
                        <a:t>Walt.pu.ext@Veolia.com</a:t>
                      </a:r>
                      <a:endParaRPr sz="1000" u="sng" cap="none" strike="noStrike">
                        <a:solidFill>
                          <a:srgbClr val="3A3838"/>
                        </a:solidFill>
                        <a:latin typeface="Arial"/>
                        <a:ea typeface="Arial"/>
                        <a:cs typeface="Arial"/>
                        <a:sym typeface="Arial"/>
                      </a:endParaRPr>
                    </a:p>
                    <a:p>
                      <a:pPr indent="-298450" lvl="0" marL="457200" marR="0" rtl="0" algn="l">
                        <a:lnSpc>
                          <a:spcPct val="100000"/>
                        </a:lnSpc>
                        <a:spcBef>
                          <a:spcPts val="0"/>
                        </a:spcBef>
                        <a:spcAft>
                          <a:spcPts val="0"/>
                        </a:spcAft>
                        <a:buClr>
                          <a:srgbClr val="000000"/>
                        </a:buClr>
                        <a:buSzPts val="1100"/>
                        <a:buFont typeface="Arial"/>
                        <a:buChar char="●"/>
                      </a:pPr>
                      <a:r>
                        <a:rPr lang="en-US" sz="1000" u="sng" cap="none" strike="noStrike">
                          <a:solidFill>
                            <a:srgbClr val="3A3838"/>
                          </a:solidFill>
                          <a:latin typeface="Arial"/>
                          <a:ea typeface="Arial"/>
                          <a:cs typeface="Arial"/>
                          <a:sym typeface="Arial"/>
                          <a:hlinkClick r:id="rId9">
                            <a:extLst>
                              <a:ext uri="{A12FA001-AC4F-418D-AE19-62706E023703}">
                                <ahyp:hlinkClr val="tx"/>
                              </a:ext>
                            </a:extLst>
                          </a:hlinkClick>
                        </a:rPr>
                        <a:t>Maggie.wang@Veolia.com</a:t>
                      </a:r>
                      <a:endParaRPr sz="1000" u="sng" cap="none" strike="noStrike">
                        <a:solidFill>
                          <a:srgbClr val="3A3838"/>
                        </a:solidFill>
                        <a:latin typeface="Arial"/>
                        <a:ea typeface="Arial"/>
                        <a:cs typeface="Arial"/>
                        <a:sym typeface="Arial"/>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83575">
                <a:tc>
                  <a:txBody>
                    <a:bodyPr/>
                    <a:lstStyle/>
                    <a:p>
                      <a:pPr indent="0" lvl="0" marL="0" marR="0" rtl="0" algn="ctr">
                        <a:lnSpc>
                          <a:spcPct val="100000"/>
                        </a:lnSpc>
                        <a:spcBef>
                          <a:spcPts val="0"/>
                        </a:spcBef>
                        <a:spcAft>
                          <a:spcPts val="0"/>
                        </a:spcAft>
                        <a:buClr>
                          <a:schemeClr val="accent6"/>
                        </a:buClr>
                        <a:buSzPts val="1100"/>
                        <a:buFont typeface="Arial"/>
                        <a:buNone/>
                      </a:pPr>
                      <a:r>
                        <a:rPr lang="en-US" sz="1000">
                          <a:solidFill>
                            <a:srgbClr val="3A3838"/>
                          </a:solidFill>
                        </a:rPr>
                        <a:t>GSOC</a:t>
                      </a:r>
                      <a:endParaRPr sz="1000" u="none" cap="none" strike="noStrike">
                        <a:solidFill>
                          <a:srgbClr val="3A3838"/>
                        </a:solidFill>
                        <a:latin typeface="Arial"/>
                        <a:ea typeface="Arial"/>
                        <a:cs typeface="Arial"/>
                        <a:sym typeface="Arial"/>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298450" lvl="0" marL="457200" marR="0" rtl="0" algn="l">
                        <a:lnSpc>
                          <a:spcPct val="100000"/>
                        </a:lnSpc>
                        <a:spcBef>
                          <a:spcPts val="0"/>
                        </a:spcBef>
                        <a:spcAft>
                          <a:spcPts val="0"/>
                        </a:spcAft>
                        <a:buClr>
                          <a:srgbClr val="3A3838"/>
                        </a:buClr>
                        <a:buSzPts val="1100"/>
                        <a:buFont typeface="Arial"/>
                        <a:buChar char="●"/>
                      </a:pPr>
                      <a:r>
                        <a:rPr b="0" i="0" lang="en-US" sz="1000" u="sng" cap="none" strike="noStrike">
                          <a:solidFill>
                            <a:srgbClr val="3A3838"/>
                          </a:solidFill>
                          <a:latin typeface="Arial"/>
                          <a:ea typeface="Arial"/>
                          <a:cs typeface="Arial"/>
                          <a:sym typeface="Arial"/>
                        </a:rPr>
                        <a:t>sarah.loukhmi.ext@veolia.com</a:t>
                      </a:r>
                      <a:endParaRPr b="0" i="0" sz="1000" u="none" cap="none" strike="noStrike">
                        <a:solidFill>
                          <a:srgbClr val="3A3838"/>
                        </a:solidFill>
                        <a:latin typeface="Arial"/>
                        <a:ea typeface="Arial"/>
                        <a:cs typeface="Arial"/>
                        <a:sym typeface="Arial"/>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graphicFrame>
        <p:nvGraphicFramePr>
          <p:cNvPr id="189" name="Google Shape;189;p17"/>
          <p:cNvGraphicFramePr/>
          <p:nvPr/>
        </p:nvGraphicFramePr>
        <p:xfrm>
          <a:off x="4669837" y="786359"/>
          <a:ext cx="3000000" cy="3000000"/>
        </p:xfrm>
        <a:graphic>
          <a:graphicData uri="http://schemas.openxmlformats.org/drawingml/2006/table">
            <a:tbl>
              <a:tblPr>
                <a:noFill/>
                <a:tableStyleId>{644E7512-C3BE-478C-84B7-3E4C6545FB8B}</a:tableStyleId>
              </a:tblPr>
              <a:tblGrid>
                <a:gridCol w="1234925"/>
                <a:gridCol w="2977500"/>
              </a:tblGrid>
              <a:tr h="282600">
                <a:tc>
                  <a:txBody>
                    <a:bodyPr/>
                    <a:lstStyle/>
                    <a:p>
                      <a:pPr indent="0" lvl="0" marL="0" marR="0" rtl="0" algn="ctr">
                        <a:lnSpc>
                          <a:spcPct val="100000"/>
                        </a:lnSpc>
                        <a:spcBef>
                          <a:spcPts val="0"/>
                        </a:spcBef>
                        <a:spcAft>
                          <a:spcPts val="0"/>
                        </a:spcAft>
                        <a:buClr>
                          <a:srgbClr val="000000"/>
                        </a:buClr>
                        <a:buSzPts val="1100"/>
                        <a:buFont typeface="Arial"/>
                        <a:buNone/>
                      </a:pPr>
                      <a:r>
                        <a:rPr b="1" lang="en-US" sz="1000" u="none" cap="none" strike="noStrike">
                          <a:solidFill>
                            <a:schemeClr val="lt1"/>
                          </a:solidFill>
                          <a:latin typeface="Arial"/>
                          <a:ea typeface="Arial"/>
                          <a:cs typeface="Arial"/>
                          <a:sym typeface="Arial"/>
                        </a:rPr>
                        <a:t>BU</a:t>
                      </a:r>
                      <a:endParaRPr b="1" sz="1000" u="none" cap="none" strike="noStrike">
                        <a:solidFill>
                          <a:schemeClr val="lt1"/>
                        </a:solidFill>
                        <a:latin typeface="Arial"/>
                        <a:ea typeface="Arial"/>
                        <a:cs typeface="Arial"/>
                        <a:sym typeface="Aria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85F46"/>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US" sz="1000" u="none" cap="none" strike="noStrike">
                          <a:solidFill>
                            <a:schemeClr val="lt1"/>
                          </a:solidFill>
                          <a:latin typeface="Arial"/>
                          <a:ea typeface="Arial"/>
                          <a:cs typeface="Arial"/>
                          <a:sym typeface="Arial"/>
                        </a:rPr>
                        <a:t>Contact</a:t>
                      </a:r>
                      <a:endParaRPr b="1" sz="1000" u="none" cap="none" strike="noStrike">
                        <a:solidFill>
                          <a:schemeClr val="lt1"/>
                        </a:solidFill>
                        <a:latin typeface="Arial"/>
                        <a:ea typeface="Arial"/>
                        <a:cs typeface="Arial"/>
                        <a:sym typeface="Aria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85F46"/>
                    </a:solidFill>
                  </a:tcPr>
                </a:tc>
              </a:tr>
              <a:tr h="796450">
                <a:tc>
                  <a:txBody>
                    <a:bodyPr/>
                    <a:lstStyle/>
                    <a:p>
                      <a:pPr indent="0" lvl="0" marL="0" marR="0" rtl="0" algn="ctr">
                        <a:lnSpc>
                          <a:spcPct val="100000"/>
                        </a:lnSpc>
                        <a:spcBef>
                          <a:spcPts val="0"/>
                        </a:spcBef>
                        <a:spcAft>
                          <a:spcPts val="0"/>
                        </a:spcAft>
                        <a:buClr>
                          <a:srgbClr val="000000"/>
                        </a:buClr>
                        <a:buSzPts val="1100"/>
                        <a:buFont typeface="Arial"/>
                        <a:buNone/>
                      </a:pPr>
                      <a:r>
                        <a:rPr lang="en-US" sz="1000" u="none" cap="none" strike="noStrike">
                          <a:solidFill>
                            <a:srgbClr val="3A3838"/>
                          </a:solidFill>
                          <a:latin typeface="Arial"/>
                          <a:ea typeface="Arial"/>
                          <a:cs typeface="Arial"/>
                          <a:sym typeface="Arial"/>
                        </a:rPr>
                        <a:t>China &amp; Macau</a:t>
                      </a:r>
                      <a:endParaRPr sz="1000" u="none" cap="none" strike="noStrike">
                        <a:solidFill>
                          <a:srgbClr val="3A3838"/>
                        </a:solidFill>
                        <a:latin typeface="Arial"/>
                        <a:ea typeface="Arial"/>
                        <a:cs typeface="Arial"/>
                        <a:sym typeface="Arial"/>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298450" lvl="0" marL="457200" marR="0" rtl="0" algn="l">
                        <a:lnSpc>
                          <a:spcPct val="100000"/>
                        </a:lnSpc>
                        <a:spcBef>
                          <a:spcPts val="0"/>
                        </a:spcBef>
                        <a:spcAft>
                          <a:spcPts val="0"/>
                        </a:spcAft>
                        <a:buClr>
                          <a:srgbClr val="3A3838"/>
                        </a:buClr>
                        <a:buSzPts val="1100"/>
                        <a:buFont typeface="Arial"/>
                        <a:buChar char="●"/>
                      </a:pPr>
                      <a:r>
                        <a:rPr lang="en-US" sz="1000" u="sng" cap="none" strike="noStrike">
                          <a:solidFill>
                            <a:srgbClr val="3A3838"/>
                          </a:solidFill>
                          <a:latin typeface="Arial"/>
                          <a:ea typeface="Arial"/>
                          <a:cs typeface="Arial"/>
                          <a:sym typeface="Arial"/>
                          <a:hlinkClick r:id="rId10">
                            <a:extLst>
                              <a:ext uri="{A12FA001-AC4F-418D-AE19-62706E023703}">
                                <ahyp:hlinkClr val="tx"/>
                              </a:ext>
                            </a:extLst>
                          </a:hlinkClick>
                        </a:rPr>
                        <a:t>oscar.law@veolia.com</a:t>
                      </a:r>
                      <a:endParaRPr sz="1000" u="sng" cap="none" strike="noStrike">
                        <a:solidFill>
                          <a:srgbClr val="3A3838"/>
                        </a:solidFill>
                        <a:latin typeface="Arial"/>
                        <a:ea typeface="Arial"/>
                        <a:cs typeface="Arial"/>
                        <a:sym typeface="Arial"/>
                      </a:endParaRPr>
                    </a:p>
                    <a:p>
                      <a:pPr indent="-298450" lvl="0" marL="457200" marR="0" rtl="0" algn="l">
                        <a:lnSpc>
                          <a:spcPct val="100000"/>
                        </a:lnSpc>
                        <a:spcBef>
                          <a:spcPts val="0"/>
                        </a:spcBef>
                        <a:spcAft>
                          <a:spcPts val="0"/>
                        </a:spcAft>
                        <a:buClr>
                          <a:srgbClr val="3A3838"/>
                        </a:buClr>
                        <a:buSzPts val="1100"/>
                        <a:buFont typeface="Arial"/>
                        <a:buChar char="●"/>
                      </a:pPr>
                      <a:r>
                        <a:rPr lang="en-US" sz="1000" u="sng" cap="none" strike="noStrike">
                          <a:solidFill>
                            <a:srgbClr val="3A3838"/>
                          </a:solidFill>
                          <a:latin typeface="Arial"/>
                          <a:ea typeface="Arial"/>
                          <a:cs typeface="Arial"/>
                          <a:sym typeface="Arial"/>
                          <a:hlinkClick r:id="rId11">
                            <a:extLst>
                              <a:ext uri="{A12FA001-AC4F-418D-AE19-62706E023703}">
                                <ahyp:hlinkClr val="tx"/>
                              </a:ext>
                            </a:extLst>
                          </a:hlinkClick>
                        </a:rPr>
                        <a:t>philip.tam@veolia.com</a:t>
                      </a:r>
                      <a:endParaRPr sz="1000" u="sng" cap="none" strike="noStrike">
                        <a:solidFill>
                          <a:srgbClr val="3A3838"/>
                        </a:solidFill>
                        <a:latin typeface="Arial"/>
                        <a:ea typeface="Arial"/>
                        <a:cs typeface="Arial"/>
                        <a:sym typeface="Arial"/>
                      </a:endParaRPr>
                    </a:p>
                    <a:p>
                      <a:pPr indent="-298450" lvl="0" marL="457200" marR="0" rtl="0" algn="l">
                        <a:lnSpc>
                          <a:spcPct val="100000"/>
                        </a:lnSpc>
                        <a:spcBef>
                          <a:spcPts val="0"/>
                        </a:spcBef>
                        <a:spcAft>
                          <a:spcPts val="0"/>
                        </a:spcAft>
                        <a:buClr>
                          <a:srgbClr val="3A3838"/>
                        </a:buClr>
                        <a:buSzPts val="1100"/>
                        <a:buFont typeface="Arial"/>
                        <a:buChar char="●"/>
                      </a:pPr>
                      <a:r>
                        <a:rPr lang="en-US" sz="1000" u="sng" cap="none" strike="noStrike">
                          <a:solidFill>
                            <a:srgbClr val="3A3838"/>
                          </a:solidFill>
                          <a:latin typeface="Arial"/>
                          <a:ea typeface="Arial"/>
                          <a:cs typeface="Arial"/>
                          <a:sym typeface="Arial"/>
                          <a:hlinkClick r:id="rId12">
                            <a:extLst>
                              <a:ext uri="{A12FA001-AC4F-418D-AE19-62706E023703}">
                                <ahyp:hlinkClr val="tx"/>
                              </a:ext>
                            </a:extLst>
                          </a:hlinkClick>
                        </a:rPr>
                        <a:t>wilson.ho@veolia.com</a:t>
                      </a:r>
                      <a:endParaRPr sz="1000" u="sng" cap="none" strike="noStrike">
                        <a:solidFill>
                          <a:srgbClr val="3A3838"/>
                        </a:solidFill>
                        <a:latin typeface="Arial"/>
                        <a:ea typeface="Arial"/>
                        <a:cs typeface="Arial"/>
                        <a:sym typeface="Arial"/>
                      </a:endParaRPr>
                    </a:p>
                    <a:p>
                      <a:pPr indent="-298450" lvl="0" marL="457200" marR="0" rtl="0" algn="l">
                        <a:lnSpc>
                          <a:spcPct val="100000"/>
                        </a:lnSpc>
                        <a:spcBef>
                          <a:spcPts val="0"/>
                        </a:spcBef>
                        <a:spcAft>
                          <a:spcPts val="0"/>
                        </a:spcAft>
                        <a:buClr>
                          <a:srgbClr val="3A3838"/>
                        </a:buClr>
                        <a:buSzPts val="1100"/>
                        <a:buFont typeface="Arial"/>
                        <a:buChar char="●"/>
                      </a:pPr>
                      <a:r>
                        <a:rPr lang="en-US" sz="1000" u="sng" cap="none" strike="noStrike">
                          <a:solidFill>
                            <a:srgbClr val="3A3838"/>
                          </a:solidFill>
                          <a:latin typeface="Arial"/>
                          <a:ea typeface="Arial"/>
                          <a:cs typeface="Arial"/>
                          <a:sym typeface="Arial"/>
                          <a:hlinkClick r:id="rId13">
                            <a:extLst>
                              <a:ext uri="{A12FA001-AC4F-418D-AE19-62706E023703}">
                                <ahyp:hlinkClr val="tx"/>
                              </a:ext>
                            </a:extLst>
                          </a:hlinkClick>
                        </a:rPr>
                        <a:t>ronald.lao@veolia.com</a:t>
                      </a:r>
                      <a:endParaRPr sz="1000" u="none" cap="none" strike="noStrike">
                        <a:solidFill>
                          <a:srgbClr val="3A3838"/>
                        </a:solidFill>
                        <a:latin typeface="Arial"/>
                        <a:ea typeface="Arial"/>
                        <a:cs typeface="Arial"/>
                        <a:sym typeface="Aria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11075">
                <a:tc>
                  <a:txBody>
                    <a:bodyPr/>
                    <a:lstStyle/>
                    <a:p>
                      <a:pPr indent="0" lvl="0" marL="0" marR="0" rtl="0" algn="ctr">
                        <a:lnSpc>
                          <a:spcPct val="100000"/>
                        </a:lnSpc>
                        <a:spcBef>
                          <a:spcPts val="0"/>
                        </a:spcBef>
                        <a:spcAft>
                          <a:spcPts val="0"/>
                        </a:spcAft>
                        <a:buClr>
                          <a:srgbClr val="000000"/>
                        </a:buClr>
                        <a:buSzPts val="1100"/>
                        <a:buFont typeface="Arial"/>
                        <a:buNone/>
                      </a:pPr>
                      <a:r>
                        <a:rPr lang="en-US" sz="1000" u="none" cap="none" strike="noStrike">
                          <a:solidFill>
                            <a:srgbClr val="3A3838"/>
                          </a:solidFill>
                          <a:latin typeface="Arial"/>
                          <a:ea typeface="Arial"/>
                          <a:cs typeface="Arial"/>
                          <a:sym typeface="Arial"/>
                        </a:rPr>
                        <a:t>HongKong</a:t>
                      </a:r>
                      <a:endParaRPr sz="1000" u="none" cap="none" strike="noStrike">
                        <a:solidFill>
                          <a:srgbClr val="3A3838"/>
                        </a:solidFill>
                        <a:latin typeface="Arial"/>
                        <a:ea typeface="Arial"/>
                        <a:cs typeface="Arial"/>
                        <a:sym typeface="Arial"/>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298450" lvl="0" marL="457200" marR="0" rtl="0" algn="l">
                        <a:lnSpc>
                          <a:spcPct val="100000"/>
                        </a:lnSpc>
                        <a:spcBef>
                          <a:spcPts val="0"/>
                        </a:spcBef>
                        <a:spcAft>
                          <a:spcPts val="0"/>
                        </a:spcAft>
                        <a:buClr>
                          <a:srgbClr val="3A3838"/>
                        </a:buClr>
                        <a:buSzPts val="1100"/>
                        <a:buFont typeface="Arial"/>
                        <a:buChar char="●"/>
                      </a:pPr>
                      <a:r>
                        <a:rPr lang="en-US" sz="1000" u="sng" cap="none" strike="noStrike">
                          <a:solidFill>
                            <a:srgbClr val="3A3838"/>
                          </a:solidFill>
                          <a:latin typeface="Arial"/>
                          <a:ea typeface="Arial"/>
                          <a:cs typeface="Arial"/>
                          <a:sym typeface="Arial"/>
                          <a:hlinkClick r:id="rId14">
                            <a:extLst>
                              <a:ext uri="{A12FA001-AC4F-418D-AE19-62706E023703}">
                                <ahyp:hlinkClr val="tx"/>
                              </a:ext>
                            </a:extLst>
                          </a:hlinkClick>
                        </a:rPr>
                        <a:t>alex.ho@veolia.com</a:t>
                      </a:r>
                      <a:endParaRPr sz="1000" u="sng" cap="none" strike="noStrike">
                        <a:solidFill>
                          <a:srgbClr val="3A3838"/>
                        </a:solidFill>
                        <a:latin typeface="Arial"/>
                        <a:ea typeface="Arial"/>
                        <a:cs typeface="Arial"/>
                        <a:sym typeface="Arial"/>
                      </a:endParaRPr>
                    </a:p>
                    <a:p>
                      <a:pPr indent="-298450" lvl="0" marL="457200" marR="0" rtl="0" algn="l">
                        <a:lnSpc>
                          <a:spcPct val="100000"/>
                        </a:lnSpc>
                        <a:spcBef>
                          <a:spcPts val="0"/>
                        </a:spcBef>
                        <a:spcAft>
                          <a:spcPts val="0"/>
                        </a:spcAft>
                        <a:buClr>
                          <a:srgbClr val="3A3838"/>
                        </a:buClr>
                        <a:buSzPts val="1100"/>
                        <a:buFont typeface="Arial"/>
                        <a:buChar char="●"/>
                      </a:pPr>
                      <a:r>
                        <a:rPr lang="en-US" sz="1000" u="sng" cap="none" strike="noStrike">
                          <a:solidFill>
                            <a:srgbClr val="3A3838"/>
                          </a:solidFill>
                          <a:latin typeface="Arial"/>
                          <a:ea typeface="Arial"/>
                          <a:cs typeface="Arial"/>
                          <a:sym typeface="Arial"/>
                          <a:hlinkClick r:id="rId15">
                            <a:extLst>
                              <a:ext uri="{A12FA001-AC4F-418D-AE19-62706E023703}">
                                <ahyp:hlinkClr val="tx"/>
                              </a:ext>
                            </a:extLst>
                          </a:hlinkClick>
                        </a:rPr>
                        <a:t>gary.lo@veolia.com</a:t>
                      </a:r>
                      <a:endParaRPr sz="1000" u="sng" cap="none" strike="noStrike">
                        <a:solidFill>
                          <a:srgbClr val="3A3838"/>
                        </a:solidFill>
                        <a:latin typeface="Arial"/>
                        <a:ea typeface="Arial"/>
                        <a:cs typeface="Arial"/>
                        <a:sym typeface="Aria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11075">
                <a:tc>
                  <a:txBody>
                    <a:bodyPr/>
                    <a:lstStyle/>
                    <a:p>
                      <a:pPr indent="0" lvl="0" marL="0" marR="0" rtl="0" algn="ctr">
                        <a:lnSpc>
                          <a:spcPct val="100000"/>
                        </a:lnSpc>
                        <a:spcBef>
                          <a:spcPts val="0"/>
                        </a:spcBef>
                        <a:spcAft>
                          <a:spcPts val="0"/>
                        </a:spcAft>
                        <a:buClr>
                          <a:srgbClr val="000000"/>
                        </a:buClr>
                        <a:buSzPts val="1100"/>
                        <a:buFont typeface="Arial"/>
                        <a:buNone/>
                      </a:pPr>
                      <a:r>
                        <a:rPr lang="en-US" sz="1000" u="none" cap="none" strike="noStrike">
                          <a:solidFill>
                            <a:srgbClr val="3A3838"/>
                          </a:solidFill>
                          <a:latin typeface="Arial"/>
                          <a:ea typeface="Arial"/>
                          <a:cs typeface="Arial"/>
                          <a:sym typeface="Arial"/>
                        </a:rPr>
                        <a:t>India</a:t>
                      </a:r>
                      <a:endParaRPr sz="1000" u="none" cap="none" strike="noStrike">
                        <a:solidFill>
                          <a:srgbClr val="3A3838"/>
                        </a:solidFill>
                        <a:latin typeface="Arial"/>
                        <a:ea typeface="Arial"/>
                        <a:cs typeface="Arial"/>
                        <a:sym typeface="Arial"/>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298450" lvl="0" marL="457200" marR="0" rtl="0" algn="l">
                        <a:lnSpc>
                          <a:spcPct val="100000"/>
                        </a:lnSpc>
                        <a:spcBef>
                          <a:spcPts val="0"/>
                        </a:spcBef>
                        <a:spcAft>
                          <a:spcPts val="0"/>
                        </a:spcAft>
                        <a:buClr>
                          <a:srgbClr val="3A3838"/>
                        </a:buClr>
                        <a:buSzPts val="1100"/>
                        <a:buFont typeface="Arial"/>
                        <a:buChar char="●"/>
                      </a:pPr>
                      <a:r>
                        <a:rPr lang="en-US" sz="1000" u="sng" cap="none" strike="noStrike">
                          <a:solidFill>
                            <a:srgbClr val="3A3838"/>
                          </a:solidFill>
                          <a:latin typeface="Arial"/>
                          <a:ea typeface="Arial"/>
                          <a:cs typeface="Arial"/>
                          <a:sym typeface="Arial"/>
                          <a:hlinkClick r:id="rId16">
                            <a:extLst>
                              <a:ext uri="{A12FA001-AC4F-418D-AE19-62706E023703}">
                                <ahyp:hlinkClr val="tx"/>
                              </a:ext>
                            </a:extLst>
                          </a:hlinkClick>
                        </a:rPr>
                        <a:t>rahul.tomer@veolia.com</a:t>
                      </a:r>
                      <a:endParaRPr sz="1000" u="sng" cap="none" strike="noStrike">
                        <a:solidFill>
                          <a:srgbClr val="3A3838"/>
                        </a:solidFill>
                        <a:latin typeface="Arial"/>
                        <a:ea typeface="Arial"/>
                        <a:cs typeface="Arial"/>
                        <a:sym typeface="Arial"/>
                      </a:endParaRPr>
                    </a:p>
                    <a:p>
                      <a:pPr indent="-298450" lvl="0" marL="457200" marR="0" rtl="0" algn="l">
                        <a:lnSpc>
                          <a:spcPct val="100000"/>
                        </a:lnSpc>
                        <a:spcBef>
                          <a:spcPts val="0"/>
                        </a:spcBef>
                        <a:spcAft>
                          <a:spcPts val="0"/>
                        </a:spcAft>
                        <a:buClr>
                          <a:srgbClr val="3A3838"/>
                        </a:buClr>
                        <a:buSzPts val="1100"/>
                        <a:buFont typeface="Arial"/>
                        <a:buChar char="●"/>
                      </a:pPr>
                      <a:r>
                        <a:rPr lang="en-US" sz="1000" u="sng" cap="none" strike="noStrike">
                          <a:solidFill>
                            <a:srgbClr val="3A3838"/>
                          </a:solidFill>
                          <a:latin typeface="Arial"/>
                          <a:ea typeface="Arial"/>
                          <a:cs typeface="Arial"/>
                          <a:sym typeface="Arial"/>
                          <a:hlinkClick r:id="rId17">
                            <a:extLst>
                              <a:ext uri="{A12FA001-AC4F-418D-AE19-62706E023703}">
                                <ahyp:hlinkClr val="tx"/>
                              </a:ext>
                            </a:extLst>
                          </a:hlinkClick>
                        </a:rPr>
                        <a:t>sanjeev.ludhani@veolia.com</a:t>
                      </a:r>
                      <a:endParaRPr sz="1000" u="sng" cap="none" strike="noStrike">
                        <a:solidFill>
                          <a:srgbClr val="3A3838"/>
                        </a:solidFill>
                        <a:latin typeface="Arial"/>
                        <a:ea typeface="Arial"/>
                        <a:cs typeface="Arial"/>
                        <a:sym typeface="Aria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11075">
                <a:tc>
                  <a:txBody>
                    <a:bodyPr/>
                    <a:lstStyle/>
                    <a:p>
                      <a:pPr indent="0" lvl="0" marL="0" marR="0" rtl="0" algn="ctr">
                        <a:lnSpc>
                          <a:spcPct val="100000"/>
                        </a:lnSpc>
                        <a:spcBef>
                          <a:spcPts val="0"/>
                        </a:spcBef>
                        <a:spcAft>
                          <a:spcPts val="0"/>
                        </a:spcAft>
                        <a:buClr>
                          <a:srgbClr val="000000"/>
                        </a:buClr>
                        <a:buSzPts val="1100"/>
                        <a:buFont typeface="Arial"/>
                        <a:buNone/>
                      </a:pPr>
                      <a:r>
                        <a:rPr lang="en-US" sz="1000" u="none" cap="none" strike="noStrike">
                          <a:solidFill>
                            <a:srgbClr val="3A3838"/>
                          </a:solidFill>
                          <a:latin typeface="Arial"/>
                          <a:ea typeface="Arial"/>
                          <a:cs typeface="Arial"/>
                          <a:sym typeface="Arial"/>
                        </a:rPr>
                        <a:t>Japan</a:t>
                      </a:r>
                      <a:endParaRPr sz="1000" u="none" cap="none" strike="noStrike">
                        <a:solidFill>
                          <a:srgbClr val="3A3838"/>
                        </a:solidFill>
                        <a:latin typeface="Arial"/>
                        <a:ea typeface="Arial"/>
                        <a:cs typeface="Arial"/>
                        <a:sym typeface="Arial"/>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298450" lvl="0" marL="457200" marR="0" rtl="0" algn="l">
                        <a:lnSpc>
                          <a:spcPct val="100000"/>
                        </a:lnSpc>
                        <a:spcBef>
                          <a:spcPts val="0"/>
                        </a:spcBef>
                        <a:spcAft>
                          <a:spcPts val="0"/>
                        </a:spcAft>
                        <a:buClr>
                          <a:srgbClr val="3A3838"/>
                        </a:buClr>
                        <a:buSzPts val="1100"/>
                        <a:buFont typeface="Arial"/>
                        <a:buChar char="●"/>
                      </a:pPr>
                      <a:r>
                        <a:rPr lang="en-US" sz="1000" u="sng" cap="none" strike="noStrike">
                          <a:solidFill>
                            <a:srgbClr val="3A3838"/>
                          </a:solidFill>
                          <a:latin typeface="Arial"/>
                          <a:ea typeface="Arial"/>
                          <a:cs typeface="Arial"/>
                          <a:sym typeface="Arial"/>
                          <a:hlinkClick r:id="rId18">
                            <a:extLst>
                              <a:ext uri="{A12FA001-AC4F-418D-AE19-62706E023703}">
                                <ahyp:hlinkClr val="tx"/>
                              </a:ext>
                            </a:extLst>
                          </a:hlinkClick>
                        </a:rPr>
                        <a:t>alexandre.carneiro@veolia.com</a:t>
                      </a:r>
                      <a:endParaRPr sz="1000" u="sng" cap="none" strike="noStrike">
                        <a:solidFill>
                          <a:srgbClr val="3A3838"/>
                        </a:solidFill>
                        <a:latin typeface="Arial"/>
                        <a:ea typeface="Arial"/>
                        <a:cs typeface="Arial"/>
                        <a:sym typeface="Arial"/>
                      </a:endParaRPr>
                    </a:p>
                    <a:p>
                      <a:pPr indent="-298450" lvl="0" marL="457200" marR="0" rtl="0" algn="l">
                        <a:lnSpc>
                          <a:spcPct val="100000"/>
                        </a:lnSpc>
                        <a:spcBef>
                          <a:spcPts val="0"/>
                        </a:spcBef>
                        <a:spcAft>
                          <a:spcPts val="0"/>
                        </a:spcAft>
                        <a:buClr>
                          <a:srgbClr val="3A3838"/>
                        </a:buClr>
                        <a:buSzPts val="1100"/>
                        <a:buFont typeface="Arial"/>
                        <a:buChar char="●"/>
                      </a:pPr>
                      <a:r>
                        <a:rPr lang="en-US" sz="1000" u="sng" cap="none" strike="noStrike">
                          <a:solidFill>
                            <a:srgbClr val="3A3838"/>
                          </a:solidFill>
                          <a:latin typeface="Arial"/>
                          <a:ea typeface="Arial"/>
                          <a:cs typeface="Arial"/>
                          <a:sym typeface="Arial"/>
                          <a:hlinkClick r:id="rId19">
                            <a:extLst>
                              <a:ext uri="{A12FA001-AC4F-418D-AE19-62706E023703}">
                                <ahyp:hlinkClr val="tx"/>
                              </a:ext>
                            </a:extLst>
                          </a:hlinkClick>
                        </a:rPr>
                        <a:t>louis.nguyen@veolia.com</a:t>
                      </a:r>
                      <a:endParaRPr sz="1000" u="sng" cap="none" strike="noStrike">
                        <a:solidFill>
                          <a:srgbClr val="3A3838"/>
                        </a:solidFill>
                        <a:latin typeface="Arial"/>
                        <a:ea typeface="Arial"/>
                        <a:cs typeface="Arial"/>
                        <a:sym typeface="Aria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82600">
                <a:tc>
                  <a:txBody>
                    <a:bodyPr/>
                    <a:lstStyle/>
                    <a:p>
                      <a:pPr indent="0" lvl="0" marL="0" marR="0" rtl="0" algn="ctr">
                        <a:lnSpc>
                          <a:spcPct val="100000"/>
                        </a:lnSpc>
                        <a:spcBef>
                          <a:spcPts val="0"/>
                        </a:spcBef>
                        <a:spcAft>
                          <a:spcPts val="0"/>
                        </a:spcAft>
                        <a:buClr>
                          <a:srgbClr val="000000"/>
                        </a:buClr>
                        <a:buSzPts val="1100"/>
                        <a:buFont typeface="Arial"/>
                        <a:buNone/>
                      </a:pPr>
                      <a:r>
                        <a:rPr lang="en-US" sz="1000" u="none" cap="none" strike="noStrike">
                          <a:solidFill>
                            <a:srgbClr val="3A3838"/>
                          </a:solidFill>
                          <a:latin typeface="Arial"/>
                          <a:ea typeface="Arial"/>
                          <a:cs typeface="Arial"/>
                          <a:sym typeface="Arial"/>
                        </a:rPr>
                        <a:t>Korea</a:t>
                      </a:r>
                      <a:endParaRPr sz="1000" u="none" cap="none" strike="noStrike">
                        <a:solidFill>
                          <a:srgbClr val="3A3838"/>
                        </a:solidFill>
                        <a:latin typeface="Arial"/>
                        <a:ea typeface="Arial"/>
                        <a:cs typeface="Arial"/>
                        <a:sym typeface="Arial"/>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298450" lvl="0" marL="457200" marR="0" rtl="0" algn="l">
                        <a:lnSpc>
                          <a:spcPct val="100000"/>
                        </a:lnSpc>
                        <a:spcBef>
                          <a:spcPts val="0"/>
                        </a:spcBef>
                        <a:spcAft>
                          <a:spcPts val="0"/>
                        </a:spcAft>
                        <a:buClr>
                          <a:srgbClr val="3A3838"/>
                        </a:buClr>
                        <a:buSzPts val="1100"/>
                        <a:buFont typeface="Arial"/>
                        <a:buChar char="●"/>
                      </a:pPr>
                      <a:r>
                        <a:rPr lang="en-US" sz="1000" u="sng" cap="none" strike="noStrike">
                          <a:solidFill>
                            <a:srgbClr val="3A3838"/>
                          </a:solidFill>
                          <a:latin typeface="Arial"/>
                          <a:ea typeface="Arial"/>
                          <a:cs typeface="Arial"/>
                          <a:sym typeface="Arial"/>
                          <a:hlinkClick r:id="rId20">
                            <a:extLst>
                              <a:ext uri="{A12FA001-AC4F-418D-AE19-62706E023703}">
                                <ahyp:hlinkClr val="tx"/>
                              </a:ext>
                            </a:extLst>
                          </a:hlinkClick>
                        </a:rPr>
                        <a:t>dongsik.oh@veolia.com</a:t>
                      </a:r>
                      <a:endParaRPr sz="1000" u="sng" cap="none" strike="noStrike">
                        <a:solidFill>
                          <a:srgbClr val="3A3838"/>
                        </a:solidFill>
                        <a:latin typeface="Arial"/>
                        <a:ea typeface="Arial"/>
                        <a:cs typeface="Arial"/>
                        <a:sym typeface="Aria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82600">
                <a:tc>
                  <a:txBody>
                    <a:bodyPr/>
                    <a:lstStyle/>
                    <a:p>
                      <a:pPr indent="0" lvl="0" marL="0" marR="0" rtl="0" algn="ctr">
                        <a:lnSpc>
                          <a:spcPct val="100000"/>
                        </a:lnSpc>
                        <a:spcBef>
                          <a:spcPts val="0"/>
                        </a:spcBef>
                        <a:spcAft>
                          <a:spcPts val="0"/>
                        </a:spcAft>
                        <a:buClr>
                          <a:srgbClr val="000000"/>
                        </a:buClr>
                        <a:buSzPts val="1100"/>
                        <a:buFont typeface="Arial"/>
                        <a:buNone/>
                      </a:pPr>
                      <a:r>
                        <a:rPr lang="en-US" sz="1000" u="none" cap="none" strike="noStrike">
                          <a:solidFill>
                            <a:srgbClr val="3A3838"/>
                          </a:solidFill>
                          <a:latin typeface="Arial"/>
                          <a:ea typeface="Arial"/>
                          <a:cs typeface="Arial"/>
                          <a:sym typeface="Arial"/>
                        </a:rPr>
                        <a:t>SEA</a:t>
                      </a:r>
                      <a:endParaRPr sz="1000" u="none" cap="none" strike="noStrike">
                        <a:solidFill>
                          <a:srgbClr val="3A3838"/>
                        </a:solidFill>
                        <a:latin typeface="Arial"/>
                        <a:ea typeface="Arial"/>
                        <a:cs typeface="Arial"/>
                        <a:sym typeface="Arial"/>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298450" lvl="0" marL="457200" marR="0" rtl="0" algn="l">
                        <a:lnSpc>
                          <a:spcPct val="100000"/>
                        </a:lnSpc>
                        <a:spcBef>
                          <a:spcPts val="0"/>
                        </a:spcBef>
                        <a:spcAft>
                          <a:spcPts val="0"/>
                        </a:spcAft>
                        <a:buClr>
                          <a:srgbClr val="3A3838"/>
                        </a:buClr>
                        <a:buSzPts val="1100"/>
                        <a:buFont typeface="Arial"/>
                        <a:buChar char="●"/>
                      </a:pPr>
                      <a:r>
                        <a:rPr lang="en-US" sz="1000" u="sng" cap="none" strike="noStrike">
                          <a:solidFill>
                            <a:srgbClr val="3A3838"/>
                          </a:solidFill>
                          <a:latin typeface="Arial"/>
                          <a:ea typeface="Arial"/>
                          <a:cs typeface="Arial"/>
                          <a:sym typeface="Arial"/>
                          <a:hlinkClick r:id="rId21">
                            <a:extLst>
                              <a:ext uri="{A12FA001-AC4F-418D-AE19-62706E023703}">
                                <ahyp:hlinkClr val="tx"/>
                              </a:ext>
                            </a:extLst>
                          </a:hlinkClick>
                        </a:rPr>
                        <a:t>ivan.chua@veolia.com</a:t>
                      </a:r>
                      <a:endParaRPr sz="1000" u="sng" cap="none" strike="noStrike">
                        <a:solidFill>
                          <a:srgbClr val="3A3838"/>
                        </a:solidFill>
                        <a:latin typeface="Arial"/>
                        <a:ea typeface="Arial"/>
                        <a:cs typeface="Arial"/>
                        <a:sym typeface="Aria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11075">
                <a:tc>
                  <a:txBody>
                    <a:bodyPr/>
                    <a:lstStyle/>
                    <a:p>
                      <a:pPr indent="0" lvl="0" marL="0" marR="0" rtl="0" algn="ctr">
                        <a:lnSpc>
                          <a:spcPct val="100000"/>
                        </a:lnSpc>
                        <a:spcBef>
                          <a:spcPts val="0"/>
                        </a:spcBef>
                        <a:spcAft>
                          <a:spcPts val="0"/>
                        </a:spcAft>
                        <a:buClr>
                          <a:srgbClr val="000000"/>
                        </a:buClr>
                        <a:buSzPts val="1100"/>
                        <a:buFont typeface="Arial"/>
                        <a:buNone/>
                      </a:pPr>
                      <a:r>
                        <a:rPr lang="en-US" sz="1000" u="none" cap="none" strike="noStrike">
                          <a:solidFill>
                            <a:srgbClr val="3A3838"/>
                          </a:solidFill>
                          <a:latin typeface="Arial"/>
                          <a:ea typeface="Arial"/>
                          <a:cs typeface="Arial"/>
                          <a:sym typeface="Arial"/>
                        </a:rPr>
                        <a:t>Taiwan</a:t>
                      </a:r>
                      <a:endParaRPr sz="1000" u="none" cap="none" strike="noStrike">
                        <a:solidFill>
                          <a:srgbClr val="3A3838"/>
                        </a:solidFill>
                        <a:latin typeface="Arial"/>
                        <a:ea typeface="Arial"/>
                        <a:cs typeface="Arial"/>
                        <a:sym typeface="Arial"/>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298450" lvl="0" marL="457200" marR="0" rtl="0" algn="l">
                        <a:lnSpc>
                          <a:spcPct val="100000"/>
                        </a:lnSpc>
                        <a:spcBef>
                          <a:spcPts val="0"/>
                        </a:spcBef>
                        <a:spcAft>
                          <a:spcPts val="0"/>
                        </a:spcAft>
                        <a:buClr>
                          <a:srgbClr val="3A3838"/>
                        </a:buClr>
                        <a:buSzPts val="1100"/>
                        <a:buFont typeface="Arial"/>
                        <a:buChar char="●"/>
                      </a:pPr>
                      <a:r>
                        <a:rPr lang="en-US" sz="1000" u="sng">
                          <a:solidFill>
                            <a:srgbClr val="3A3838"/>
                          </a:solidFill>
                        </a:rPr>
                        <a:t>william.huang@veolia.com</a:t>
                      </a:r>
                      <a:endParaRPr sz="1000" u="sng" cap="none" strike="noStrike">
                        <a:solidFill>
                          <a:srgbClr val="3A3838"/>
                        </a:solidFill>
                        <a:latin typeface="Arial"/>
                        <a:ea typeface="Arial"/>
                        <a:cs typeface="Arial"/>
                        <a:sym typeface="Arial"/>
                      </a:endParaRPr>
                    </a:p>
                    <a:p>
                      <a:pPr indent="-298450" lvl="0" marL="457200" marR="0" rtl="0" algn="l">
                        <a:lnSpc>
                          <a:spcPct val="100000"/>
                        </a:lnSpc>
                        <a:spcBef>
                          <a:spcPts val="0"/>
                        </a:spcBef>
                        <a:spcAft>
                          <a:spcPts val="0"/>
                        </a:spcAft>
                        <a:buClr>
                          <a:schemeClr val="dk1"/>
                        </a:buClr>
                        <a:buSzPts val="1100"/>
                        <a:buFont typeface="Arial"/>
                        <a:buChar char="●"/>
                      </a:pPr>
                      <a:r>
                        <a:rPr lang="en-US" sz="1000" u="sng" cap="none" strike="noStrike">
                          <a:solidFill>
                            <a:schemeClr val="dk1"/>
                          </a:solidFill>
                          <a:latin typeface="Arial"/>
                          <a:ea typeface="Arial"/>
                          <a:cs typeface="Arial"/>
                          <a:sym typeface="Arial"/>
                          <a:hlinkClick r:id="rId22">
                            <a:extLst>
                              <a:ext uri="{A12FA001-AC4F-418D-AE19-62706E023703}">
                                <ahyp:hlinkClr val="tx"/>
                              </a:ext>
                            </a:extLst>
                          </a:hlinkClick>
                        </a:rPr>
                        <a:t>joy.liao@veolia.com</a:t>
                      </a:r>
                      <a:endParaRPr sz="1000" u="sng" cap="none" strike="noStrike">
                        <a:solidFill>
                          <a:schemeClr val="dk1"/>
                        </a:solidFill>
                        <a:latin typeface="Arial"/>
                        <a:ea typeface="Arial"/>
                        <a:cs typeface="Arial"/>
                        <a:sym typeface="Arial"/>
                      </a:endParaRPr>
                    </a:p>
                    <a:p>
                      <a:pPr indent="-292100" lvl="0" marL="457200" marR="0" rtl="0" algn="l">
                        <a:lnSpc>
                          <a:spcPct val="100000"/>
                        </a:lnSpc>
                        <a:spcBef>
                          <a:spcPts val="0"/>
                        </a:spcBef>
                        <a:spcAft>
                          <a:spcPts val="0"/>
                        </a:spcAft>
                        <a:buClr>
                          <a:srgbClr val="3A3838"/>
                        </a:buClr>
                        <a:buSzPts val="1000"/>
                        <a:buChar char="●"/>
                      </a:pPr>
                      <a:r>
                        <a:rPr lang="en-US" sz="1000" u="sng">
                          <a:solidFill>
                            <a:srgbClr val="3A3838"/>
                          </a:solidFill>
                        </a:rPr>
                        <a:t>walker.huang@veolia.com</a:t>
                      </a:r>
                      <a:endParaRPr sz="1000" u="sng">
                        <a:solidFill>
                          <a:srgbClr val="3A3838"/>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